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4" r:id="rId2"/>
    <p:sldId id="265" r:id="rId3"/>
    <p:sldId id="266" r:id="rId4"/>
    <p:sldId id="267" r:id="rId5"/>
    <p:sldId id="268" r:id="rId6"/>
    <p:sldId id="269"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433"/>
  </p:normalViewPr>
  <p:slideViewPr>
    <p:cSldViewPr snapToGrid="0" snapToObjects="1">
      <p:cViewPr>
        <p:scale>
          <a:sx n="47" d="100"/>
          <a:sy n="47" d="100"/>
        </p:scale>
        <p:origin x="3080" y="1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71FF5-E5A3-9B49-A670-EFF301E20E3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3B78C13E-4F81-FC41-9482-73A9D3FFD874}">
      <dgm:prSet phldrT="[Text]"/>
      <dgm:spPr/>
      <dgm:t>
        <a:bodyPr/>
        <a:lstStyle/>
        <a:p>
          <a:r>
            <a:rPr lang="en-GB" b="0" i="0" u="none" dirty="0">
              <a:latin typeface="Helvetica Light" panose="020B0403020202020204" pitchFamily="34" charset="0"/>
            </a:rPr>
            <a:t>RNA expression</a:t>
          </a:r>
          <a:endParaRPr lang="en-GB" b="0" i="0" dirty="0">
            <a:latin typeface="Helvetica Light" panose="020B0403020202020204" pitchFamily="34" charset="0"/>
          </a:endParaRPr>
        </a:p>
      </dgm:t>
    </dgm:pt>
    <dgm:pt modelId="{97BC74B2-01B0-D34B-89D4-DE3B05CB94AB}" type="parTrans" cxnId="{CACC7921-A9AE-D148-8343-35BC93B792DB}">
      <dgm:prSet/>
      <dgm:spPr/>
      <dgm:t>
        <a:bodyPr/>
        <a:lstStyle/>
        <a:p>
          <a:endParaRPr lang="en-GB"/>
        </a:p>
      </dgm:t>
    </dgm:pt>
    <dgm:pt modelId="{6788E85F-F47F-C04E-B4AB-2E604C0390B4}" type="sibTrans" cxnId="{CACC7921-A9AE-D148-8343-35BC93B792DB}">
      <dgm:prSet/>
      <dgm:spPr/>
      <dgm:t>
        <a:bodyPr/>
        <a:lstStyle/>
        <a:p>
          <a:endParaRPr lang="en-GB"/>
        </a:p>
      </dgm:t>
    </dgm:pt>
    <dgm:pt modelId="{CE73C2BC-00DE-FC4B-B24C-57CF34C7F4BA}">
      <dgm:prSet phldrT="[Text]"/>
      <dgm:spPr/>
      <dgm:t>
        <a:bodyPr/>
        <a:lstStyle/>
        <a:p>
          <a:r>
            <a:rPr lang="en-GB" b="0" i="0" u="none" dirty="0">
              <a:latin typeface="Helvetica Light" panose="020B0403020202020204" pitchFamily="34" charset="0"/>
            </a:rPr>
            <a:t>Northern blotting </a:t>
          </a:r>
          <a:endParaRPr lang="en-GB" b="0" i="0" dirty="0">
            <a:latin typeface="Helvetica Light" panose="020B0403020202020204" pitchFamily="34" charset="0"/>
          </a:endParaRPr>
        </a:p>
      </dgm:t>
    </dgm:pt>
    <dgm:pt modelId="{E60A0C34-B358-674C-9366-D997111FFD7C}" type="parTrans" cxnId="{0BFB85CC-8DE1-6E4B-8457-A95832243E7A}">
      <dgm:prSet/>
      <dgm:spPr/>
      <dgm:t>
        <a:bodyPr/>
        <a:lstStyle/>
        <a:p>
          <a:endParaRPr lang="en-GB"/>
        </a:p>
      </dgm:t>
    </dgm:pt>
    <dgm:pt modelId="{3926E4FD-F952-AE4F-AC3B-033071EF551E}" type="sibTrans" cxnId="{0BFB85CC-8DE1-6E4B-8457-A95832243E7A}">
      <dgm:prSet/>
      <dgm:spPr/>
      <dgm:t>
        <a:bodyPr/>
        <a:lstStyle/>
        <a:p>
          <a:endParaRPr lang="en-GB"/>
        </a:p>
      </dgm:t>
    </dgm:pt>
    <dgm:pt modelId="{17CE78CC-13F7-894D-B29C-0C11E1A883CF}">
      <dgm:prSet phldrT="[Text]"/>
      <dgm:spPr/>
      <dgm:t>
        <a:bodyPr/>
        <a:lstStyle/>
        <a:p>
          <a:r>
            <a:rPr lang="en-GB" b="1" i="0" dirty="0">
              <a:latin typeface="HELVETICA LIGHT" panose="020B0403020202020204" pitchFamily="34" charset="0"/>
            </a:rPr>
            <a:t>RNA-</a:t>
          </a:r>
          <a:r>
            <a:rPr lang="en-GB" b="1" i="0" dirty="0" err="1">
              <a:latin typeface="HELVETICA LIGHT" panose="020B0403020202020204" pitchFamily="34" charset="0"/>
            </a:rPr>
            <a:t>seq</a:t>
          </a:r>
          <a:endParaRPr lang="en-GB" b="1" i="0" dirty="0">
            <a:latin typeface="HELVETICA LIGHT" panose="020B0403020202020204" pitchFamily="34" charset="0"/>
          </a:endParaRPr>
        </a:p>
      </dgm:t>
    </dgm:pt>
    <dgm:pt modelId="{2C55322E-6F89-FF41-9AE7-A129D24D2694}" type="parTrans" cxnId="{ADF750B7-006B-7F46-AE39-6F7DA33436F0}">
      <dgm:prSet/>
      <dgm:spPr/>
      <dgm:t>
        <a:bodyPr/>
        <a:lstStyle/>
        <a:p>
          <a:endParaRPr lang="en-GB"/>
        </a:p>
      </dgm:t>
    </dgm:pt>
    <dgm:pt modelId="{6764AB9C-FEAE-8F49-BB6F-C03D2003121D}" type="sibTrans" cxnId="{ADF750B7-006B-7F46-AE39-6F7DA33436F0}">
      <dgm:prSet/>
      <dgm:spPr/>
      <dgm:t>
        <a:bodyPr/>
        <a:lstStyle/>
        <a:p>
          <a:endParaRPr lang="en-GB"/>
        </a:p>
      </dgm:t>
    </dgm:pt>
    <dgm:pt modelId="{5C38EA06-0C62-504B-BAEA-1E7DA380A6BE}">
      <dgm:prSet phldrT="[Text]"/>
      <dgm:spPr/>
      <dgm:t>
        <a:bodyPr/>
        <a:lstStyle/>
        <a:p>
          <a:r>
            <a:rPr lang="en-GB" b="0" i="0" u="none" dirty="0">
              <a:latin typeface="Helvetica Light" panose="020B0403020202020204" pitchFamily="34" charset="0"/>
            </a:rPr>
            <a:t>Promoter analysis</a:t>
          </a:r>
          <a:endParaRPr lang="en-GB" b="0" i="0" dirty="0">
            <a:latin typeface="Helvetica Light" panose="020B0403020202020204" pitchFamily="34" charset="0"/>
          </a:endParaRPr>
        </a:p>
      </dgm:t>
    </dgm:pt>
    <dgm:pt modelId="{6862B90F-F7E0-3047-BFF9-98285FA5C951}" type="parTrans" cxnId="{092BFA1D-E2E9-E043-AF7E-8CC26FE68C89}">
      <dgm:prSet/>
      <dgm:spPr/>
      <dgm:t>
        <a:bodyPr/>
        <a:lstStyle/>
        <a:p>
          <a:endParaRPr lang="en-GB"/>
        </a:p>
      </dgm:t>
    </dgm:pt>
    <dgm:pt modelId="{31F8504C-7A5D-7E43-81C3-4FAA6B24BEB6}" type="sibTrans" cxnId="{092BFA1D-E2E9-E043-AF7E-8CC26FE68C89}">
      <dgm:prSet/>
      <dgm:spPr/>
      <dgm:t>
        <a:bodyPr/>
        <a:lstStyle/>
        <a:p>
          <a:endParaRPr lang="en-GB"/>
        </a:p>
      </dgm:t>
    </dgm:pt>
    <dgm:pt modelId="{AD513DD7-FB1D-B34D-9C51-42D5FCF7F0FD}">
      <dgm:prSet phldrT="[Text]"/>
      <dgm:spPr/>
      <dgm:t>
        <a:bodyPr/>
        <a:lstStyle/>
        <a:p>
          <a:r>
            <a:rPr lang="en-GB" b="0" i="0" dirty="0">
              <a:latin typeface="Helvetica Light" panose="020B0403020202020204" pitchFamily="34" charset="0"/>
            </a:rPr>
            <a:t>C</a:t>
          </a:r>
          <a:r>
            <a:rPr lang="en-GB" b="0" i="0" u="none" dirty="0">
              <a:latin typeface="Helvetica Light" panose="020B0403020202020204" pitchFamily="34" charset="0"/>
            </a:rPr>
            <a:t>hromatin immunoprecipitation (</a:t>
          </a:r>
          <a:r>
            <a:rPr lang="en-GB" b="0" i="0" u="none" dirty="0" err="1">
              <a:latin typeface="Helvetica Light" panose="020B0403020202020204" pitchFamily="34" charset="0"/>
            </a:rPr>
            <a:t>ChIP</a:t>
          </a:r>
          <a:r>
            <a:rPr lang="en-GB" b="0" i="0" u="none" dirty="0">
              <a:latin typeface="Helvetica Light" panose="020B0403020202020204" pitchFamily="34" charset="0"/>
            </a:rPr>
            <a:t>)</a:t>
          </a:r>
          <a:endParaRPr lang="en-GB" b="0" i="0" dirty="0">
            <a:latin typeface="Helvetica Light" panose="020B0403020202020204" pitchFamily="34" charset="0"/>
          </a:endParaRPr>
        </a:p>
      </dgm:t>
    </dgm:pt>
    <dgm:pt modelId="{9DCA7897-A9CB-6E49-B289-EB9F665EF751}" type="parTrans" cxnId="{9221E3F2-220F-154D-A6C5-392DDFBCD0DF}">
      <dgm:prSet/>
      <dgm:spPr/>
      <dgm:t>
        <a:bodyPr/>
        <a:lstStyle/>
        <a:p>
          <a:endParaRPr lang="en-GB"/>
        </a:p>
      </dgm:t>
    </dgm:pt>
    <dgm:pt modelId="{3090FA09-B903-F842-A918-8E034EC6A34C}" type="sibTrans" cxnId="{9221E3F2-220F-154D-A6C5-392DDFBCD0DF}">
      <dgm:prSet/>
      <dgm:spPr/>
      <dgm:t>
        <a:bodyPr/>
        <a:lstStyle/>
        <a:p>
          <a:endParaRPr lang="en-GB"/>
        </a:p>
      </dgm:t>
    </dgm:pt>
    <dgm:pt modelId="{6B8EA3FC-37CA-194A-8F42-3D518038F45A}">
      <dgm:prSet phldrT="[Text]"/>
      <dgm:spPr/>
      <dgm:t>
        <a:bodyPr/>
        <a:lstStyle/>
        <a:p>
          <a:r>
            <a:rPr lang="en-GB" b="0" i="0" u="none" dirty="0">
              <a:latin typeface="Helvetica Light" panose="020B0403020202020204" pitchFamily="34" charset="0"/>
            </a:rPr>
            <a:t>Gel shift assays</a:t>
          </a:r>
          <a:endParaRPr lang="en-GB" b="0" i="0" dirty="0">
            <a:latin typeface="Helvetica Light" panose="020B0403020202020204" pitchFamily="34" charset="0"/>
          </a:endParaRPr>
        </a:p>
      </dgm:t>
    </dgm:pt>
    <dgm:pt modelId="{9D2C10BE-1C43-4A46-9ACE-0FA720AA0757}" type="parTrans" cxnId="{992631F7-0D01-4348-ACE3-1120234CBD5F}">
      <dgm:prSet/>
      <dgm:spPr/>
      <dgm:t>
        <a:bodyPr/>
        <a:lstStyle/>
        <a:p>
          <a:endParaRPr lang="en-GB"/>
        </a:p>
      </dgm:t>
    </dgm:pt>
    <dgm:pt modelId="{A6DF163C-D2F4-8346-9636-0EE201E298E9}" type="sibTrans" cxnId="{992631F7-0D01-4348-ACE3-1120234CBD5F}">
      <dgm:prSet/>
      <dgm:spPr/>
      <dgm:t>
        <a:bodyPr/>
        <a:lstStyle/>
        <a:p>
          <a:endParaRPr lang="en-GB"/>
        </a:p>
      </dgm:t>
    </dgm:pt>
    <dgm:pt modelId="{2E63C660-12C6-6B43-B8D2-90F24710355E}">
      <dgm:prSet phldrT="[Text]"/>
      <dgm:spPr/>
      <dgm:t>
        <a:bodyPr/>
        <a:lstStyle/>
        <a:p>
          <a:r>
            <a:rPr lang="en-GB" b="0" i="0" u="none" dirty="0">
              <a:latin typeface="Helvetica Light" panose="020B0403020202020204" pitchFamily="34" charset="0"/>
            </a:rPr>
            <a:t>Protein expression</a:t>
          </a:r>
          <a:endParaRPr lang="en-GB" b="0" i="0" dirty="0">
            <a:latin typeface="Helvetica Light" panose="020B0403020202020204" pitchFamily="34" charset="0"/>
          </a:endParaRPr>
        </a:p>
      </dgm:t>
    </dgm:pt>
    <dgm:pt modelId="{FBD6F2AA-5C9D-674D-84E3-8A9C5F07FAEE}" type="parTrans" cxnId="{DCD5F87C-1D1F-B54D-B581-85C1BC1F94AA}">
      <dgm:prSet/>
      <dgm:spPr/>
      <dgm:t>
        <a:bodyPr/>
        <a:lstStyle/>
        <a:p>
          <a:endParaRPr lang="en-GB"/>
        </a:p>
      </dgm:t>
    </dgm:pt>
    <dgm:pt modelId="{35F8A12F-3D03-F640-849C-DE3A316D7921}" type="sibTrans" cxnId="{DCD5F87C-1D1F-B54D-B581-85C1BC1F94AA}">
      <dgm:prSet/>
      <dgm:spPr/>
      <dgm:t>
        <a:bodyPr/>
        <a:lstStyle/>
        <a:p>
          <a:endParaRPr lang="en-GB"/>
        </a:p>
      </dgm:t>
    </dgm:pt>
    <dgm:pt modelId="{DAF1A340-D8AC-2D4C-81D2-08FDA6F806F1}">
      <dgm:prSet phldrT="[Text]"/>
      <dgm:spPr/>
      <dgm:t>
        <a:bodyPr/>
        <a:lstStyle/>
        <a:p>
          <a:r>
            <a:rPr lang="en-GB" b="1" i="0" dirty="0">
              <a:latin typeface="HELVETICA LIGHT" panose="020B0403020202020204" pitchFamily="34" charset="0"/>
            </a:rPr>
            <a:t>Western blotting</a:t>
          </a:r>
          <a:r>
            <a:rPr lang="en-GB" b="1" i="0" u="none" dirty="0">
              <a:latin typeface="HELVETICA LIGHT" panose="020B0403020202020204" pitchFamily="34" charset="0"/>
            </a:rPr>
            <a:t> </a:t>
          </a:r>
          <a:endParaRPr lang="en-GB" b="1" i="0" dirty="0">
            <a:latin typeface="HELVETICA LIGHT" panose="020B0403020202020204" pitchFamily="34" charset="0"/>
          </a:endParaRPr>
        </a:p>
      </dgm:t>
    </dgm:pt>
    <dgm:pt modelId="{5DD40F48-39B5-EF4E-BA44-992A21E8F21C}" type="parTrans" cxnId="{BB62DA8E-6C34-8242-B827-40BEB4181154}">
      <dgm:prSet/>
      <dgm:spPr/>
      <dgm:t>
        <a:bodyPr/>
        <a:lstStyle/>
        <a:p>
          <a:endParaRPr lang="en-GB"/>
        </a:p>
      </dgm:t>
    </dgm:pt>
    <dgm:pt modelId="{4BE2A4B1-3C57-F14F-96CF-C14229F8E56A}" type="sibTrans" cxnId="{BB62DA8E-6C34-8242-B827-40BEB4181154}">
      <dgm:prSet/>
      <dgm:spPr/>
      <dgm:t>
        <a:bodyPr/>
        <a:lstStyle/>
        <a:p>
          <a:endParaRPr lang="en-GB"/>
        </a:p>
      </dgm:t>
    </dgm:pt>
    <dgm:pt modelId="{F41A2578-E3D9-3345-BE40-52F02855EEEC}">
      <dgm:prSet phldrT="[Text]"/>
      <dgm:spPr/>
      <dgm:t>
        <a:bodyPr/>
        <a:lstStyle/>
        <a:p>
          <a:r>
            <a:rPr lang="en-GB" b="0" i="0" dirty="0">
              <a:latin typeface="Helvetica Light" panose="020B0403020202020204" pitchFamily="34" charset="0"/>
            </a:rPr>
            <a:t>Immunoassays</a:t>
          </a:r>
        </a:p>
      </dgm:t>
    </dgm:pt>
    <dgm:pt modelId="{4CB8D270-E2F9-5742-90E5-1D4279C625D9}" type="parTrans" cxnId="{A73275F5-5CCD-C140-9C9A-3D10803BBAFF}">
      <dgm:prSet/>
      <dgm:spPr/>
      <dgm:t>
        <a:bodyPr/>
        <a:lstStyle/>
        <a:p>
          <a:endParaRPr lang="en-GB"/>
        </a:p>
      </dgm:t>
    </dgm:pt>
    <dgm:pt modelId="{409D3F91-8B9D-0748-B887-8E71733DAFC8}" type="sibTrans" cxnId="{A73275F5-5CCD-C140-9C9A-3D10803BBAFF}">
      <dgm:prSet/>
      <dgm:spPr/>
      <dgm:t>
        <a:bodyPr/>
        <a:lstStyle/>
        <a:p>
          <a:endParaRPr lang="en-GB"/>
        </a:p>
      </dgm:t>
    </dgm:pt>
    <dgm:pt modelId="{87BF5A96-03B5-2E4A-A426-2F254BF7A1C0}">
      <dgm:prSet/>
      <dgm:spPr/>
      <dgm:t>
        <a:bodyPr/>
        <a:lstStyle/>
        <a:p>
          <a:r>
            <a:rPr lang="en-GB" b="0" i="0" u="none" dirty="0">
              <a:latin typeface="Helvetica Light" panose="020B0403020202020204" pitchFamily="34" charset="0"/>
            </a:rPr>
            <a:t>Post-translational modification</a:t>
          </a:r>
          <a:endParaRPr lang="en-GB" b="0" i="0" dirty="0">
            <a:latin typeface="Helvetica Light" panose="020B0403020202020204" pitchFamily="34" charset="0"/>
          </a:endParaRPr>
        </a:p>
      </dgm:t>
    </dgm:pt>
    <dgm:pt modelId="{6B136D3D-36EF-A54B-83E4-91B37BDB0130}" type="parTrans" cxnId="{B08B041A-3D16-BE4A-8709-90FAEBD925B9}">
      <dgm:prSet/>
      <dgm:spPr/>
      <dgm:t>
        <a:bodyPr/>
        <a:lstStyle/>
        <a:p>
          <a:endParaRPr lang="en-GB"/>
        </a:p>
      </dgm:t>
    </dgm:pt>
    <dgm:pt modelId="{1645B20F-DA8C-394A-A9AD-325CB8F91A12}" type="sibTrans" cxnId="{B08B041A-3D16-BE4A-8709-90FAEBD925B9}">
      <dgm:prSet/>
      <dgm:spPr/>
      <dgm:t>
        <a:bodyPr/>
        <a:lstStyle/>
        <a:p>
          <a:endParaRPr lang="en-GB"/>
        </a:p>
      </dgm:t>
    </dgm:pt>
    <dgm:pt modelId="{BDF0BEF5-0909-5348-86DD-C0AAB3EF7D0D}">
      <dgm:prSet/>
      <dgm:spPr/>
      <dgm:t>
        <a:bodyPr/>
        <a:lstStyle/>
        <a:p>
          <a:r>
            <a:rPr lang="en-GB" b="0" i="0" u="none" dirty="0">
              <a:latin typeface="Helvetica Light" panose="020B0403020202020204" pitchFamily="34" charset="0"/>
            </a:rPr>
            <a:t>Mass spectrometry</a:t>
          </a:r>
          <a:endParaRPr lang="en-GB" b="0" i="0" dirty="0">
            <a:latin typeface="Helvetica Light" panose="020B0403020202020204" pitchFamily="34" charset="0"/>
          </a:endParaRPr>
        </a:p>
      </dgm:t>
    </dgm:pt>
    <dgm:pt modelId="{CDF855AA-6C67-794C-953D-DD1214B20A3C}" type="parTrans" cxnId="{293CF17B-03D9-0A4E-98F0-4DFE33D48BB8}">
      <dgm:prSet/>
      <dgm:spPr/>
      <dgm:t>
        <a:bodyPr/>
        <a:lstStyle/>
        <a:p>
          <a:endParaRPr lang="en-GB"/>
        </a:p>
      </dgm:t>
    </dgm:pt>
    <dgm:pt modelId="{0100D4FC-536A-C34C-B6F1-4FD2221D634F}" type="sibTrans" cxnId="{293CF17B-03D9-0A4E-98F0-4DFE33D48BB8}">
      <dgm:prSet/>
      <dgm:spPr/>
      <dgm:t>
        <a:bodyPr/>
        <a:lstStyle/>
        <a:p>
          <a:endParaRPr lang="en-GB"/>
        </a:p>
      </dgm:t>
    </dgm:pt>
    <dgm:pt modelId="{022D122C-BB5F-4847-8254-A97D92E654AA}">
      <dgm:prSet phldrT="[Text]"/>
      <dgm:spPr/>
      <dgm:t>
        <a:bodyPr/>
        <a:lstStyle/>
        <a:p>
          <a:r>
            <a:rPr lang="en-GB" b="1" i="0" dirty="0">
              <a:latin typeface="HELVETICA LIGHT" panose="020B0403020202020204" pitchFamily="34" charset="0"/>
            </a:rPr>
            <a:t>Real-Time PCR (qPCR)</a:t>
          </a:r>
        </a:p>
      </dgm:t>
    </dgm:pt>
    <dgm:pt modelId="{8DD5DB96-93F5-7F4C-8CE0-4D013D4EAEFB}" type="parTrans" cxnId="{6C676B8B-2AD8-B24B-A514-A4225615FBE1}">
      <dgm:prSet/>
      <dgm:spPr/>
      <dgm:t>
        <a:bodyPr/>
        <a:lstStyle/>
        <a:p>
          <a:endParaRPr lang="en-GB"/>
        </a:p>
      </dgm:t>
    </dgm:pt>
    <dgm:pt modelId="{76D75249-FD87-FC43-8FE8-743AF63A8FD5}" type="sibTrans" cxnId="{6C676B8B-2AD8-B24B-A514-A4225615FBE1}">
      <dgm:prSet/>
      <dgm:spPr/>
      <dgm:t>
        <a:bodyPr/>
        <a:lstStyle/>
        <a:p>
          <a:endParaRPr lang="en-GB"/>
        </a:p>
      </dgm:t>
    </dgm:pt>
    <dgm:pt modelId="{D510B658-0FDC-294A-968C-B11C96B3DBA2}" type="pres">
      <dgm:prSet presAssocID="{DE971FF5-E5A3-9B49-A670-EFF301E20E3D}" presName="Name0" presStyleCnt="0">
        <dgm:presLayoutVars>
          <dgm:dir/>
          <dgm:animLvl val="lvl"/>
          <dgm:resizeHandles val="exact"/>
        </dgm:presLayoutVars>
      </dgm:prSet>
      <dgm:spPr/>
    </dgm:pt>
    <dgm:pt modelId="{8EE3BD6C-2AFE-C64D-BC37-CC823A0C1AF7}" type="pres">
      <dgm:prSet presAssocID="{3B78C13E-4F81-FC41-9482-73A9D3FFD874}" presName="composite" presStyleCnt="0"/>
      <dgm:spPr/>
    </dgm:pt>
    <dgm:pt modelId="{BDC4D6A7-C109-7947-9D99-551E1DB7D1C5}" type="pres">
      <dgm:prSet presAssocID="{3B78C13E-4F81-FC41-9482-73A9D3FFD874}" presName="parTx" presStyleLbl="alignNode1" presStyleIdx="0" presStyleCnt="4">
        <dgm:presLayoutVars>
          <dgm:chMax val="0"/>
          <dgm:chPref val="0"/>
          <dgm:bulletEnabled val="1"/>
        </dgm:presLayoutVars>
      </dgm:prSet>
      <dgm:spPr/>
    </dgm:pt>
    <dgm:pt modelId="{8150C5FF-2910-D242-8FCE-E24BE7FA74F7}" type="pres">
      <dgm:prSet presAssocID="{3B78C13E-4F81-FC41-9482-73A9D3FFD874}" presName="desTx" presStyleLbl="alignAccFollowNode1" presStyleIdx="0" presStyleCnt="4">
        <dgm:presLayoutVars>
          <dgm:bulletEnabled val="1"/>
        </dgm:presLayoutVars>
      </dgm:prSet>
      <dgm:spPr/>
    </dgm:pt>
    <dgm:pt modelId="{E365FA4D-F5EF-A44F-975C-7FCDED80092A}" type="pres">
      <dgm:prSet presAssocID="{6788E85F-F47F-C04E-B4AB-2E604C0390B4}" presName="space" presStyleCnt="0"/>
      <dgm:spPr/>
    </dgm:pt>
    <dgm:pt modelId="{3C3BCFE1-6083-6843-A455-A708D1D06DBE}" type="pres">
      <dgm:prSet presAssocID="{5C38EA06-0C62-504B-BAEA-1E7DA380A6BE}" presName="composite" presStyleCnt="0"/>
      <dgm:spPr/>
    </dgm:pt>
    <dgm:pt modelId="{04E6C4CD-F02C-764D-B4DD-05017A4C5D18}" type="pres">
      <dgm:prSet presAssocID="{5C38EA06-0C62-504B-BAEA-1E7DA380A6BE}" presName="parTx" presStyleLbl="alignNode1" presStyleIdx="1" presStyleCnt="4">
        <dgm:presLayoutVars>
          <dgm:chMax val="0"/>
          <dgm:chPref val="0"/>
          <dgm:bulletEnabled val="1"/>
        </dgm:presLayoutVars>
      </dgm:prSet>
      <dgm:spPr/>
    </dgm:pt>
    <dgm:pt modelId="{6187BC1E-9679-FB4F-AC09-45C10E9B960D}" type="pres">
      <dgm:prSet presAssocID="{5C38EA06-0C62-504B-BAEA-1E7DA380A6BE}" presName="desTx" presStyleLbl="alignAccFollowNode1" presStyleIdx="1" presStyleCnt="4">
        <dgm:presLayoutVars>
          <dgm:bulletEnabled val="1"/>
        </dgm:presLayoutVars>
      </dgm:prSet>
      <dgm:spPr/>
    </dgm:pt>
    <dgm:pt modelId="{9897DB92-AD15-8A4B-9E7F-A2D390CA854A}" type="pres">
      <dgm:prSet presAssocID="{31F8504C-7A5D-7E43-81C3-4FAA6B24BEB6}" presName="space" presStyleCnt="0"/>
      <dgm:spPr/>
    </dgm:pt>
    <dgm:pt modelId="{20F5A832-D8D6-4247-981D-2E80FD1A8D74}" type="pres">
      <dgm:prSet presAssocID="{2E63C660-12C6-6B43-B8D2-90F24710355E}" presName="composite" presStyleCnt="0"/>
      <dgm:spPr/>
    </dgm:pt>
    <dgm:pt modelId="{3AEA5B00-161A-C941-B95F-EEC8EEB55BA2}" type="pres">
      <dgm:prSet presAssocID="{2E63C660-12C6-6B43-B8D2-90F24710355E}" presName="parTx" presStyleLbl="alignNode1" presStyleIdx="2" presStyleCnt="4">
        <dgm:presLayoutVars>
          <dgm:chMax val="0"/>
          <dgm:chPref val="0"/>
          <dgm:bulletEnabled val="1"/>
        </dgm:presLayoutVars>
      </dgm:prSet>
      <dgm:spPr/>
    </dgm:pt>
    <dgm:pt modelId="{401E7DDD-DB89-FE44-941E-092BE1F29734}" type="pres">
      <dgm:prSet presAssocID="{2E63C660-12C6-6B43-B8D2-90F24710355E}" presName="desTx" presStyleLbl="alignAccFollowNode1" presStyleIdx="2" presStyleCnt="4">
        <dgm:presLayoutVars>
          <dgm:bulletEnabled val="1"/>
        </dgm:presLayoutVars>
      </dgm:prSet>
      <dgm:spPr/>
    </dgm:pt>
    <dgm:pt modelId="{36145AA2-75A8-C347-AFCC-BFEEF99FF9F5}" type="pres">
      <dgm:prSet presAssocID="{35F8A12F-3D03-F640-849C-DE3A316D7921}" presName="space" presStyleCnt="0"/>
      <dgm:spPr/>
    </dgm:pt>
    <dgm:pt modelId="{EC3421B5-C93E-F649-B2DE-7A062B236966}" type="pres">
      <dgm:prSet presAssocID="{87BF5A96-03B5-2E4A-A426-2F254BF7A1C0}" presName="composite" presStyleCnt="0"/>
      <dgm:spPr/>
    </dgm:pt>
    <dgm:pt modelId="{49A80F15-C32A-2142-93C3-FF2B45379680}" type="pres">
      <dgm:prSet presAssocID="{87BF5A96-03B5-2E4A-A426-2F254BF7A1C0}" presName="parTx" presStyleLbl="alignNode1" presStyleIdx="3" presStyleCnt="4">
        <dgm:presLayoutVars>
          <dgm:chMax val="0"/>
          <dgm:chPref val="0"/>
          <dgm:bulletEnabled val="1"/>
        </dgm:presLayoutVars>
      </dgm:prSet>
      <dgm:spPr/>
    </dgm:pt>
    <dgm:pt modelId="{DED41248-B46D-0D45-90FA-54DA081F04AB}" type="pres">
      <dgm:prSet presAssocID="{87BF5A96-03B5-2E4A-A426-2F254BF7A1C0}" presName="desTx" presStyleLbl="alignAccFollowNode1" presStyleIdx="3" presStyleCnt="4">
        <dgm:presLayoutVars>
          <dgm:bulletEnabled val="1"/>
        </dgm:presLayoutVars>
      </dgm:prSet>
      <dgm:spPr/>
    </dgm:pt>
  </dgm:ptLst>
  <dgm:cxnLst>
    <dgm:cxn modelId="{335D6E08-9544-854F-B32B-870B9E307365}" type="presOf" srcId="{2E63C660-12C6-6B43-B8D2-90F24710355E}" destId="{3AEA5B00-161A-C941-B95F-EEC8EEB55BA2}" srcOrd="0" destOrd="0" presId="urn:microsoft.com/office/officeart/2005/8/layout/hList1"/>
    <dgm:cxn modelId="{6B39B50B-A90F-D14B-9DE7-E5E8587D724B}" type="presOf" srcId="{DE971FF5-E5A3-9B49-A670-EFF301E20E3D}" destId="{D510B658-0FDC-294A-968C-B11C96B3DBA2}" srcOrd="0" destOrd="0" presId="urn:microsoft.com/office/officeart/2005/8/layout/hList1"/>
    <dgm:cxn modelId="{B08B041A-3D16-BE4A-8709-90FAEBD925B9}" srcId="{DE971FF5-E5A3-9B49-A670-EFF301E20E3D}" destId="{87BF5A96-03B5-2E4A-A426-2F254BF7A1C0}" srcOrd="3" destOrd="0" parTransId="{6B136D3D-36EF-A54B-83E4-91B37BDB0130}" sibTransId="{1645B20F-DA8C-394A-A9AD-325CB8F91A12}"/>
    <dgm:cxn modelId="{092BFA1D-E2E9-E043-AF7E-8CC26FE68C89}" srcId="{DE971FF5-E5A3-9B49-A670-EFF301E20E3D}" destId="{5C38EA06-0C62-504B-BAEA-1E7DA380A6BE}" srcOrd="1" destOrd="0" parTransId="{6862B90F-F7E0-3047-BFF9-98285FA5C951}" sibTransId="{31F8504C-7A5D-7E43-81C3-4FAA6B24BEB6}"/>
    <dgm:cxn modelId="{CACC7921-A9AE-D148-8343-35BC93B792DB}" srcId="{DE971FF5-E5A3-9B49-A670-EFF301E20E3D}" destId="{3B78C13E-4F81-FC41-9482-73A9D3FFD874}" srcOrd="0" destOrd="0" parTransId="{97BC74B2-01B0-D34B-89D4-DE3B05CB94AB}" sibTransId="{6788E85F-F47F-C04E-B4AB-2E604C0390B4}"/>
    <dgm:cxn modelId="{9ED74122-F563-7A47-8320-AA969CEABD8C}" type="presOf" srcId="{6B8EA3FC-37CA-194A-8F42-3D518038F45A}" destId="{6187BC1E-9679-FB4F-AC09-45C10E9B960D}" srcOrd="0" destOrd="1" presId="urn:microsoft.com/office/officeart/2005/8/layout/hList1"/>
    <dgm:cxn modelId="{AABE5A26-620A-1344-9900-AD9F2B891F44}" type="presOf" srcId="{87BF5A96-03B5-2E4A-A426-2F254BF7A1C0}" destId="{49A80F15-C32A-2142-93C3-FF2B45379680}" srcOrd="0" destOrd="0" presId="urn:microsoft.com/office/officeart/2005/8/layout/hList1"/>
    <dgm:cxn modelId="{293CF17B-03D9-0A4E-98F0-4DFE33D48BB8}" srcId="{87BF5A96-03B5-2E4A-A426-2F254BF7A1C0}" destId="{BDF0BEF5-0909-5348-86DD-C0AAB3EF7D0D}" srcOrd="0" destOrd="0" parTransId="{CDF855AA-6C67-794C-953D-DD1214B20A3C}" sibTransId="{0100D4FC-536A-C34C-B6F1-4FD2221D634F}"/>
    <dgm:cxn modelId="{DCD5F87C-1D1F-B54D-B581-85C1BC1F94AA}" srcId="{DE971FF5-E5A3-9B49-A670-EFF301E20E3D}" destId="{2E63C660-12C6-6B43-B8D2-90F24710355E}" srcOrd="2" destOrd="0" parTransId="{FBD6F2AA-5C9D-674D-84E3-8A9C5F07FAEE}" sibTransId="{35F8A12F-3D03-F640-849C-DE3A316D7921}"/>
    <dgm:cxn modelId="{7E0B4780-3776-5541-880B-0FE0B47139AE}" type="presOf" srcId="{F41A2578-E3D9-3345-BE40-52F02855EEEC}" destId="{401E7DDD-DB89-FE44-941E-092BE1F29734}" srcOrd="0" destOrd="1" presId="urn:microsoft.com/office/officeart/2005/8/layout/hList1"/>
    <dgm:cxn modelId="{6C676B8B-2AD8-B24B-A514-A4225615FBE1}" srcId="{3B78C13E-4F81-FC41-9482-73A9D3FFD874}" destId="{022D122C-BB5F-4847-8254-A97D92E654AA}" srcOrd="2" destOrd="0" parTransId="{8DD5DB96-93F5-7F4C-8CE0-4D013D4EAEFB}" sibTransId="{76D75249-FD87-FC43-8FE8-743AF63A8FD5}"/>
    <dgm:cxn modelId="{BB62DA8E-6C34-8242-B827-40BEB4181154}" srcId="{2E63C660-12C6-6B43-B8D2-90F24710355E}" destId="{DAF1A340-D8AC-2D4C-81D2-08FDA6F806F1}" srcOrd="0" destOrd="0" parTransId="{5DD40F48-39B5-EF4E-BA44-992A21E8F21C}" sibTransId="{4BE2A4B1-3C57-F14F-96CF-C14229F8E56A}"/>
    <dgm:cxn modelId="{72B4FE93-3F95-3A48-9443-FEAA3A8F9537}" type="presOf" srcId="{022D122C-BB5F-4847-8254-A97D92E654AA}" destId="{8150C5FF-2910-D242-8FCE-E24BE7FA74F7}" srcOrd="0" destOrd="2" presId="urn:microsoft.com/office/officeart/2005/8/layout/hList1"/>
    <dgm:cxn modelId="{64B2069B-F867-B14F-8889-AD7655F2D8DC}" type="presOf" srcId="{CE73C2BC-00DE-FC4B-B24C-57CF34C7F4BA}" destId="{8150C5FF-2910-D242-8FCE-E24BE7FA74F7}" srcOrd="0" destOrd="0" presId="urn:microsoft.com/office/officeart/2005/8/layout/hList1"/>
    <dgm:cxn modelId="{EF17B89B-86B4-7948-B891-D7F636D4E0CB}" type="presOf" srcId="{BDF0BEF5-0909-5348-86DD-C0AAB3EF7D0D}" destId="{DED41248-B46D-0D45-90FA-54DA081F04AB}" srcOrd="0" destOrd="0" presId="urn:microsoft.com/office/officeart/2005/8/layout/hList1"/>
    <dgm:cxn modelId="{EEB7EC9C-7B5D-884B-AF02-7DA21EB9719A}" type="presOf" srcId="{3B78C13E-4F81-FC41-9482-73A9D3FFD874}" destId="{BDC4D6A7-C109-7947-9D99-551E1DB7D1C5}" srcOrd="0" destOrd="0" presId="urn:microsoft.com/office/officeart/2005/8/layout/hList1"/>
    <dgm:cxn modelId="{ADF750B7-006B-7F46-AE39-6F7DA33436F0}" srcId="{3B78C13E-4F81-FC41-9482-73A9D3FFD874}" destId="{17CE78CC-13F7-894D-B29C-0C11E1A883CF}" srcOrd="1" destOrd="0" parTransId="{2C55322E-6F89-FF41-9AE7-A129D24D2694}" sibTransId="{6764AB9C-FEAE-8F49-BB6F-C03D2003121D}"/>
    <dgm:cxn modelId="{96DFFFC1-C744-AF44-A6CC-5C2976A446CE}" type="presOf" srcId="{17CE78CC-13F7-894D-B29C-0C11E1A883CF}" destId="{8150C5FF-2910-D242-8FCE-E24BE7FA74F7}" srcOrd="0" destOrd="1" presId="urn:microsoft.com/office/officeart/2005/8/layout/hList1"/>
    <dgm:cxn modelId="{0BFB85CC-8DE1-6E4B-8457-A95832243E7A}" srcId="{3B78C13E-4F81-FC41-9482-73A9D3FFD874}" destId="{CE73C2BC-00DE-FC4B-B24C-57CF34C7F4BA}" srcOrd="0" destOrd="0" parTransId="{E60A0C34-B358-674C-9366-D997111FFD7C}" sibTransId="{3926E4FD-F952-AE4F-AC3B-033071EF551E}"/>
    <dgm:cxn modelId="{60A9F5CE-5D3D-2C4C-8F5B-18BE400F3F25}" type="presOf" srcId="{5C38EA06-0C62-504B-BAEA-1E7DA380A6BE}" destId="{04E6C4CD-F02C-764D-B4DD-05017A4C5D18}" srcOrd="0" destOrd="0" presId="urn:microsoft.com/office/officeart/2005/8/layout/hList1"/>
    <dgm:cxn modelId="{9A3938D2-3B16-B843-8314-80FC831D4FEF}" type="presOf" srcId="{AD513DD7-FB1D-B34D-9C51-42D5FCF7F0FD}" destId="{6187BC1E-9679-FB4F-AC09-45C10E9B960D}" srcOrd="0" destOrd="0" presId="urn:microsoft.com/office/officeart/2005/8/layout/hList1"/>
    <dgm:cxn modelId="{C761C7E4-FE23-A44D-8598-13460BC4C00D}" type="presOf" srcId="{DAF1A340-D8AC-2D4C-81D2-08FDA6F806F1}" destId="{401E7DDD-DB89-FE44-941E-092BE1F29734}" srcOrd="0" destOrd="0" presId="urn:microsoft.com/office/officeart/2005/8/layout/hList1"/>
    <dgm:cxn modelId="{9221E3F2-220F-154D-A6C5-392DDFBCD0DF}" srcId="{5C38EA06-0C62-504B-BAEA-1E7DA380A6BE}" destId="{AD513DD7-FB1D-B34D-9C51-42D5FCF7F0FD}" srcOrd="0" destOrd="0" parTransId="{9DCA7897-A9CB-6E49-B289-EB9F665EF751}" sibTransId="{3090FA09-B903-F842-A918-8E034EC6A34C}"/>
    <dgm:cxn modelId="{A73275F5-5CCD-C140-9C9A-3D10803BBAFF}" srcId="{2E63C660-12C6-6B43-B8D2-90F24710355E}" destId="{F41A2578-E3D9-3345-BE40-52F02855EEEC}" srcOrd="1" destOrd="0" parTransId="{4CB8D270-E2F9-5742-90E5-1D4279C625D9}" sibTransId="{409D3F91-8B9D-0748-B887-8E71733DAFC8}"/>
    <dgm:cxn modelId="{992631F7-0D01-4348-ACE3-1120234CBD5F}" srcId="{5C38EA06-0C62-504B-BAEA-1E7DA380A6BE}" destId="{6B8EA3FC-37CA-194A-8F42-3D518038F45A}" srcOrd="1" destOrd="0" parTransId="{9D2C10BE-1C43-4A46-9ACE-0FA720AA0757}" sibTransId="{A6DF163C-D2F4-8346-9636-0EE201E298E9}"/>
    <dgm:cxn modelId="{8DC1AC00-BC0C-9E45-A003-A1E888E3E595}" type="presParOf" srcId="{D510B658-0FDC-294A-968C-B11C96B3DBA2}" destId="{8EE3BD6C-2AFE-C64D-BC37-CC823A0C1AF7}" srcOrd="0" destOrd="0" presId="urn:microsoft.com/office/officeart/2005/8/layout/hList1"/>
    <dgm:cxn modelId="{353B52D5-29A7-194E-93B0-5F646A72419D}" type="presParOf" srcId="{8EE3BD6C-2AFE-C64D-BC37-CC823A0C1AF7}" destId="{BDC4D6A7-C109-7947-9D99-551E1DB7D1C5}" srcOrd="0" destOrd="0" presId="urn:microsoft.com/office/officeart/2005/8/layout/hList1"/>
    <dgm:cxn modelId="{29107ABE-D3A9-E64B-B23E-ECED072BFFCF}" type="presParOf" srcId="{8EE3BD6C-2AFE-C64D-BC37-CC823A0C1AF7}" destId="{8150C5FF-2910-D242-8FCE-E24BE7FA74F7}" srcOrd="1" destOrd="0" presId="urn:microsoft.com/office/officeart/2005/8/layout/hList1"/>
    <dgm:cxn modelId="{B130685E-2577-1646-B7DF-30523CB1DB76}" type="presParOf" srcId="{D510B658-0FDC-294A-968C-B11C96B3DBA2}" destId="{E365FA4D-F5EF-A44F-975C-7FCDED80092A}" srcOrd="1" destOrd="0" presId="urn:microsoft.com/office/officeart/2005/8/layout/hList1"/>
    <dgm:cxn modelId="{FCEC6421-432E-9440-8844-8C3A4C2A4A53}" type="presParOf" srcId="{D510B658-0FDC-294A-968C-B11C96B3DBA2}" destId="{3C3BCFE1-6083-6843-A455-A708D1D06DBE}" srcOrd="2" destOrd="0" presId="urn:microsoft.com/office/officeart/2005/8/layout/hList1"/>
    <dgm:cxn modelId="{8E9C42AC-0425-FA4F-9BEA-93F5EA4BA4D4}" type="presParOf" srcId="{3C3BCFE1-6083-6843-A455-A708D1D06DBE}" destId="{04E6C4CD-F02C-764D-B4DD-05017A4C5D18}" srcOrd="0" destOrd="0" presId="urn:microsoft.com/office/officeart/2005/8/layout/hList1"/>
    <dgm:cxn modelId="{6D9C0746-69E5-6B4D-A1F0-9CEB7A5743BB}" type="presParOf" srcId="{3C3BCFE1-6083-6843-A455-A708D1D06DBE}" destId="{6187BC1E-9679-FB4F-AC09-45C10E9B960D}" srcOrd="1" destOrd="0" presId="urn:microsoft.com/office/officeart/2005/8/layout/hList1"/>
    <dgm:cxn modelId="{AB0F21D4-D897-EC4B-A446-5C9151EE7CBA}" type="presParOf" srcId="{D510B658-0FDC-294A-968C-B11C96B3DBA2}" destId="{9897DB92-AD15-8A4B-9E7F-A2D390CA854A}" srcOrd="3" destOrd="0" presId="urn:microsoft.com/office/officeart/2005/8/layout/hList1"/>
    <dgm:cxn modelId="{26C2B808-7FEE-5245-B647-98B6A9829031}" type="presParOf" srcId="{D510B658-0FDC-294A-968C-B11C96B3DBA2}" destId="{20F5A832-D8D6-4247-981D-2E80FD1A8D74}" srcOrd="4" destOrd="0" presId="urn:microsoft.com/office/officeart/2005/8/layout/hList1"/>
    <dgm:cxn modelId="{A6763E6E-846C-3042-874A-16AC650F6815}" type="presParOf" srcId="{20F5A832-D8D6-4247-981D-2E80FD1A8D74}" destId="{3AEA5B00-161A-C941-B95F-EEC8EEB55BA2}" srcOrd="0" destOrd="0" presId="urn:microsoft.com/office/officeart/2005/8/layout/hList1"/>
    <dgm:cxn modelId="{6345C52E-1467-F14F-A22A-319DCCB530AD}" type="presParOf" srcId="{20F5A832-D8D6-4247-981D-2E80FD1A8D74}" destId="{401E7DDD-DB89-FE44-941E-092BE1F29734}" srcOrd="1" destOrd="0" presId="urn:microsoft.com/office/officeart/2005/8/layout/hList1"/>
    <dgm:cxn modelId="{B6BB9F44-DEEC-2C4C-952B-4B7586AAAC60}" type="presParOf" srcId="{D510B658-0FDC-294A-968C-B11C96B3DBA2}" destId="{36145AA2-75A8-C347-AFCC-BFEEF99FF9F5}" srcOrd="5" destOrd="0" presId="urn:microsoft.com/office/officeart/2005/8/layout/hList1"/>
    <dgm:cxn modelId="{C84AFE64-03A9-9242-AE4A-A9528CA49C8A}" type="presParOf" srcId="{D510B658-0FDC-294A-968C-B11C96B3DBA2}" destId="{EC3421B5-C93E-F649-B2DE-7A062B236966}" srcOrd="6" destOrd="0" presId="urn:microsoft.com/office/officeart/2005/8/layout/hList1"/>
    <dgm:cxn modelId="{2B1F1255-2886-4540-99EB-1628541EDFFA}" type="presParOf" srcId="{EC3421B5-C93E-F649-B2DE-7A062B236966}" destId="{49A80F15-C32A-2142-93C3-FF2B45379680}" srcOrd="0" destOrd="0" presId="urn:microsoft.com/office/officeart/2005/8/layout/hList1"/>
    <dgm:cxn modelId="{939306A5-0241-1443-9840-16A4C9AD6804}" type="presParOf" srcId="{EC3421B5-C93E-F649-B2DE-7A062B236966}" destId="{DED41248-B46D-0D45-90FA-54DA081F04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D236B1-B6D5-CB47-A9B7-A6D1D0842326}"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GB"/>
        </a:p>
      </dgm:t>
    </dgm:pt>
    <dgm:pt modelId="{C154941C-DD17-3940-A7AD-0BAC79056073}">
      <dgm:prSet phldrT="[Text]"/>
      <dgm:spPr/>
      <dgm:t>
        <a:bodyPr anchor="ctr"/>
        <a:lstStyle/>
        <a:p>
          <a:pPr algn="ctr"/>
          <a:r>
            <a:rPr lang="en-GB" b="0" i="0" dirty="0">
              <a:latin typeface="Helvetica Light" panose="020B0403020202020204" pitchFamily="34" charset="0"/>
            </a:rPr>
            <a:t>Sample</a:t>
          </a:r>
        </a:p>
      </dgm:t>
    </dgm:pt>
    <dgm:pt modelId="{CE86C2BC-1A40-554C-B168-97924F0AC6A6}" type="parTrans" cxnId="{EE349DC2-9C2E-D54D-AF88-7D6C99B3E997}">
      <dgm:prSet/>
      <dgm:spPr/>
      <dgm:t>
        <a:bodyPr/>
        <a:lstStyle/>
        <a:p>
          <a:endParaRPr lang="en-GB"/>
        </a:p>
      </dgm:t>
    </dgm:pt>
    <dgm:pt modelId="{F83511F4-13D0-5946-93BD-82712B82BC3A}" type="sibTrans" cxnId="{EE349DC2-9C2E-D54D-AF88-7D6C99B3E997}">
      <dgm:prSet/>
      <dgm:spPr/>
      <dgm:t>
        <a:bodyPr/>
        <a:lstStyle/>
        <a:p>
          <a:endParaRPr lang="en-GB"/>
        </a:p>
      </dgm:t>
    </dgm:pt>
    <dgm:pt modelId="{5FF49F93-411B-4C43-9488-D08975B69C7B}">
      <dgm:prSet phldrT="[Text]"/>
      <dgm:spPr/>
      <dgm:t>
        <a:bodyPr/>
        <a:lstStyle/>
        <a:p>
          <a:r>
            <a:rPr lang="en-GB" b="0" i="0" dirty="0">
              <a:latin typeface="Helvetica Light" panose="020B0403020202020204" pitchFamily="34" charset="0"/>
            </a:rPr>
            <a:t>Plant inoculated with a bacterium carrying a protein of interest or the empty vector</a:t>
          </a:r>
        </a:p>
      </dgm:t>
    </dgm:pt>
    <dgm:pt modelId="{10B14452-EA13-6741-9899-AF863DFB47AB}" type="parTrans" cxnId="{AB1971F7-83A6-E74A-923D-74D3564CD7D2}">
      <dgm:prSet/>
      <dgm:spPr/>
      <dgm:t>
        <a:bodyPr/>
        <a:lstStyle/>
        <a:p>
          <a:endParaRPr lang="en-GB"/>
        </a:p>
      </dgm:t>
    </dgm:pt>
    <dgm:pt modelId="{87AFF2B6-E6CC-5940-97C2-3DCE3F98B3CA}" type="sibTrans" cxnId="{AB1971F7-83A6-E74A-923D-74D3564CD7D2}">
      <dgm:prSet/>
      <dgm:spPr/>
      <dgm:t>
        <a:bodyPr/>
        <a:lstStyle/>
        <a:p>
          <a:endParaRPr lang="en-GB"/>
        </a:p>
      </dgm:t>
    </dgm:pt>
    <dgm:pt modelId="{8D0827BC-3228-C648-A8D5-8F0A866A4BEF}">
      <dgm:prSet phldrT="[Text]"/>
      <dgm:spPr/>
      <dgm:t>
        <a:bodyPr/>
        <a:lstStyle/>
        <a:p>
          <a:pPr algn="ctr"/>
          <a:r>
            <a:rPr lang="en-GB" b="0" i="0" dirty="0">
              <a:latin typeface="Helvetica Light" panose="020B0403020202020204" pitchFamily="34" charset="0"/>
            </a:rPr>
            <a:t>Protein electrophoresis (SDS-PAGE)</a:t>
          </a:r>
        </a:p>
      </dgm:t>
    </dgm:pt>
    <dgm:pt modelId="{5B307319-001F-924F-A938-B11B3EDC6AB0}" type="parTrans" cxnId="{F58A8F94-5F08-2948-9442-9EA61889FCC9}">
      <dgm:prSet/>
      <dgm:spPr/>
      <dgm:t>
        <a:bodyPr/>
        <a:lstStyle/>
        <a:p>
          <a:endParaRPr lang="en-GB"/>
        </a:p>
      </dgm:t>
    </dgm:pt>
    <dgm:pt modelId="{334BC034-BE60-AB42-A33C-622067E819B4}" type="sibTrans" cxnId="{F58A8F94-5F08-2948-9442-9EA61889FCC9}">
      <dgm:prSet/>
      <dgm:spPr/>
      <dgm:t>
        <a:bodyPr/>
        <a:lstStyle/>
        <a:p>
          <a:endParaRPr lang="en-GB"/>
        </a:p>
      </dgm:t>
    </dgm:pt>
    <dgm:pt modelId="{5EDB70D6-1DE1-344E-B40A-538D6CC84C67}">
      <dgm:prSet phldrT="[Text]"/>
      <dgm:spPr/>
      <dgm:t>
        <a:bodyPr/>
        <a:lstStyle/>
        <a:p>
          <a:r>
            <a:rPr lang="en-GB" b="0" i="0" dirty="0">
              <a:latin typeface="Helvetica Light" panose="020B0403020202020204" pitchFamily="34" charset="0"/>
            </a:rPr>
            <a:t>Protein extraction </a:t>
          </a:r>
        </a:p>
      </dgm:t>
    </dgm:pt>
    <dgm:pt modelId="{E43E6728-9B34-CC46-BF8B-430CC7B2471C}" type="parTrans" cxnId="{0C03D122-05EC-F747-A3AC-D085594A829C}">
      <dgm:prSet/>
      <dgm:spPr/>
      <dgm:t>
        <a:bodyPr/>
        <a:lstStyle/>
        <a:p>
          <a:endParaRPr lang="en-GB"/>
        </a:p>
      </dgm:t>
    </dgm:pt>
    <dgm:pt modelId="{E8BB66A8-2A43-AF4A-9BA1-05629274A199}" type="sibTrans" cxnId="{0C03D122-05EC-F747-A3AC-D085594A829C}">
      <dgm:prSet/>
      <dgm:spPr/>
      <dgm:t>
        <a:bodyPr/>
        <a:lstStyle/>
        <a:p>
          <a:endParaRPr lang="en-GB"/>
        </a:p>
      </dgm:t>
    </dgm:pt>
    <dgm:pt modelId="{EBFF9E6C-3343-1846-83B2-35AEDF6E5AA0}">
      <dgm:prSet phldrT="[Text]"/>
      <dgm:spPr/>
      <dgm:t>
        <a:bodyPr anchor="ctr"/>
        <a:lstStyle/>
        <a:p>
          <a:pPr algn="ctr"/>
          <a:r>
            <a:rPr lang="en-GB" b="0" i="0" dirty="0">
              <a:latin typeface="Helvetica Light" panose="020B0403020202020204" pitchFamily="34" charset="0"/>
            </a:rPr>
            <a:t>Immunoblot</a:t>
          </a:r>
        </a:p>
      </dgm:t>
    </dgm:pt>
    <dgm:pt modelId="{FF2C4677-710D-AA46-BF0E-328A5A810B21}" type="parTrans" cxnId="{C2BCA214-DB85-CB41-88A6-92A4CA01B8DE}">
      <dgm:prSet/>
      <dgm:spPr/>
      <dgm:t>
        <a:bodyPr/>
        <a:lstStyle/>
        <a:p>
          <a:endParaRPr lang="en-GB"/>
        </a:p>
      </dgm:t>
    </dgm:pt>
    <dgm:pt modelId="{81F1C23F-1674-AC47-AEFB-F351311A89ED}" type="sibTrans" cxnId="{C2BCA214-DB85-CB41-88A6-92A4CA01B8DE}">
      <dgm:prSet/>
      <dgm:spPr/>
      <dgm:t>
        <a:bodyPr/>
        <a:lstStyle/>
        <a:p>
          <a:endParaRPr lang="en-GB"/>
        </a:p>
      </dgm:t>
    </dgm:pt>
    <dgm:pt modelId="{E028D693-D8E1-A54C-9D80-173A6168E8BE}">
      <dgm:prSet phldrT="[Text]"/>
      <dgm:spPr/>
      <dgm:t>
        <a:bodyPr/>
        <a:lstStyle/>
        <a:p>
          <a:r>
            <a:rPr lang="en-GB" b="0" i="0" dirty="0">
              <a:latin typeface="Helvetica Light" panose="020B0403020202020204" pitchFamily="34" charset="0"/>
            </a:rPr>
            <a:t>Transfer of the proteins from the gel to a membrane</a:t>
          </a:r>
        </a:p>
      </dgm:t>
    </dgm:pt>
    <dgm:pt modelId="{78271473-73D7-4740-84CF-36A16801FF4E}" type="parTrans" cxnId="{BF9634FE-7A29-994B-94BB-91DF46812B9D}">
      <dgm:prSet/>
      <dgm:spPr/>
      <dgm:t>
        <a:bodyPr/>
        <a:lstStyle/>
        <a:p>
          <a:endParaRPr lang="en-GB"/>
        </a:p>
      </dgm:t>
    </dgm:pt>
    <dgm:pt modelId="{E24FF7FF-230F-3446-B75A-0F224C3C5310}" type="sibTrans" cxnId="{BF9634FE-7A29-994B-94BB-91DF46812B9D}">
      <dgm:prSet/>
      <dgm:spPr/>
      <dgm:t>
        <a:bodyPr/>
        <a:lstStyle/>
        <a:p>
          <a:endParaRPr lang="en-GB"/>
        </a:p>
      </dgm:t>
    </dgm:pt>
    <dgm:pt modelId="{6165CF18-59FA-F446-BEA8-A90511A44CAF}">
      <dgm:prSet phldrT="[Text]"/>
      <dgm:spPr/>
      <dgm:t>
        <a:bodyPr/>
        <a:lstStyle/>
        <a:p>
          <a:r>
            <a:rPr lang="en-GB" b="0" i="0" dirty="0">
              <a:latin typeface="Helvetica Light" panose="020B0403020202020204" pitchFamily="34" charset="0"/>
            </a:rPr>
            <a:t>Protein quantification</a:t>
          </a:r>
        </a:p>
      </dgm:t>
    </dgm:pt>
    <dgm:pt modelId="{BAB283DC-3773-364F-8621-74765932B3FE}" type="parTrans" cxnId="{920C4438-056C-C64E-AFFD-0442AB6DFAD3}">
      <dgm:prSet/>
      <dgm:spPr/>
      <dgm:t>
        <a:bodyPr/>
        <a:lstStyle/>
        <a:p>
          <a:endParaRPr lang="en-GB"/>
        </a:p>
      </dgm:t>
    </dgm:pt>
    <dgm:pt modelId="{96F9E594-4ED3-5749-BC77-196AECD465B0}" type="sibTrans" cxnId="{920C4438-056C-C64E-AFFD-0442AB6DFAD3}">
      <dgm:prSet/>
      <dgm:spPr/>
      <dgm:t>
        <a:bodyPr/>
        <a:lstStyle/>
        <a:p>
          <a:endParaRPr lang="en-GB"/>
        </a:p>
      </dgm:t>
    </dgm:pt>
    <dgm:pt modelId="{F0424C2C-CB23-C246-A572-66F01144EFFD}">
      <dgm:prSet phldrT="[Text]"/>
      <dgm:spPr/>
      <dgm:t>
        <a:bodyPr/>
        <a:lstStyle/>
        <a:p>
          <a:endParaRPr lang="en-GB" b="0" i="0" dirty="0">
            <a:latin typeface="Helvetica Light" panose="020B0403020202020204" pitchFamily="34" charset="0"/>
          </a:endParaRPr>
        </a:p>
      </dgm:t>
    </dgm:pt>
    <dgm:pt modelId="{8C5B6F7A-9863-3B46-B1FA-115B346E04D5}" type="parTrans" cxnId="{62086E47-B30A-3241-A408-3DB1336FB1D3}">
      <dgm:prSet/>
      <dgm:spPr/>
      <dgm:t>
        <a:bodyPr/>
        <a:lstStyle/>
        <a:p>
          <a:endParaRPr lang="en-GB"/>
        </a:p>
      </dgm:t>
    </dgm:pt>
    <dgm:pt modelId="{4100845D-9423-014F-ACC0-F77E906317CF}" type="sibTrans" cxnId="{62086E47-B30A-3241-A408-3DB1336FB1D3}">
      <dgm:prSet/>
      <dgm:spPr/>
      <dgm:t>
        <a:bodyPr/>
        <a:lstStyle/>
        <a:p>
          <a:endParaRPr lang="en-GB"/>
        </a:p>
      </dgm:t>
    </dgm:pt>
    <dgm:pt modelId="{24F2BC06-639F-A04A-A589-E90D940990E4}">
      <dgm:prSet phldrT="[Text]"/>
      <dgm:spPr/>
      <dgm:t>
        <a:bodyPr/>
        <a:lstStyle/>
        <a:p>
          <a:r>
            <a:rPr lang="en-GB" b="0" i="0" dirty="0">
              <a:latin typeface="Helvetica Light" panose="020B0403020202020204" pitchFamily="34" charset="0"/>
            </a:rPr>
            <a:t>Sample preparation and gel run</a:t>
          </a:r>
        </a:p>
      </dgm:t>
    </dgm:pt>
    <dgm:pt modelId="{CE6B96D2-0A47-D94A-96AA-B2873C44AE81}" type="parTrans" cxnId="{D6C207CC-A998-1549-8089-7C759A5D8169}">
      <dgm:prSet/>
      <dgm:spPr/>
      <dgm:t>
        <a:bodyPr/>
        <a:lstStyle/>
        <a:p>
          <a:endParaRPr lang="en-GB"/>
        </a:p>
      </dgm:t>
    </dgm:pt>
    <dgm:pt modelId="{C2F041A6-0972-7C49-81CC-952C834DFF1E}" type="sibTrans" cxnId="{D6C207CC-A998-1549-8089-7C759A5D8169}">
      <dgm:prSet/>
      <dgm:spPr/>
      <dgm:t>
        <a:bodyPr/>
        <a:lstStyle/>
        <a:p>
          <a:endParaRPr lang="en-GB"/>
        </a:p>
      </dgm:t>
    </dgm:pt>
    <dgm:pt modelId="{74A2ADCF-9831-3B4D-A26B-3EF74A89126A}">
      <dgm:prSet phldrT="[Text]"/>
      <dgm:spPr/>
      <dgm:t>
        <a:bodyPr/>
        <a:lstStyle/>
        <a:p>
          <a:endParaRPr lang="en-GB" b="0" i="0" dirty="0">
            <a:latin typeface="Helvetica Light" panose="020B0403020202020204" pitchFamily="34" charset="0"/>
          </a:endParaRPr>
        </a:p>
      </dgm:t>
    </dgm:pt>
    <dgm:pt modelId="{1A729703-5B24-1442-95F5-298589B03D26}" type="parTrans" cxnId="{081B2F94-D967-D74B-9F81-2F46E44FF183}">
      <dgm:prSet/>
      <dgm:spPr/>
      <dgm:t>
        <a:bodyPr/>
        <a:lstStyle/>
        <a:p>
          <a:endParaRPr lang="en-GB"/>
        </a:p>
      </dgm:t>
    </dgm:pt>
    <dgm:pt modelId="{1A084C08-5916-FE4E-BDB6-A6572A6C48BB}" type="sibTrans" cxnId="{081B2F94-D967-D74B-9F81-2F46E44FF183}">
      <dgm:prSet/>
      <dgm:spPr/>
      <dgm:t>
        <a:bodyPr/>
        <a:lstStyle/>
        <a:p>
          <a:endParaRPr lang="en-GB"/>
        </a:p>
      </dgm:t>
    </dgm:pt>
    <dgm:pt modelId="{2729309D-1ADC-604C-9DE5-5F55CD403726}">
      <dgm:prSet phldrT="[Text]"/>
      <dgm:spPr/>
      <dgm:t>
        <a:bodyPr/>
        <a:lstStyle/>
        <a:p>
          <a:r>
            <a:rPr lang="en-GB" b="0" i="0" dirty="0">
              <a:latin typeface="Helvetica Light" panose="020B0403020202020204" pitchFamily="34" charset="0"/>
            </a:rPr>
            <a:t>Use antibodies specific to detect the protein of interest</a:t>
          </a:r>
        </a:p>
      </dgm:t>
    </dgm:pt>
    <dgm:pt modelId="{A0818A13-6C9C-FC48-BBC2-B8EE69CBCB14}" type="parTrans" cxnId="{7F55C0D8-3293-D145-83A3-B4FCAC8FB6E1}">
      <dgm:prSet/>
      <dgm:spPr/>
      <dgm:t>
        <a:bodyPr/>
        <a:lstStyle/>
        <a:p>
          <a:endParaRPr lang="en-GB"/>
        </a:p>
      </dgm:t>
    </dgm:pt>
    <dgm:pt modelId="{2067EE01-B61F-D648-905A-479B4F26F2B5}" type="sibTrans" cxnId="{7F55C0D8-3293-D145-83A3-B4FCAC8FB6E1}">
      <dgm:prSet/>
      <dgm:spPr/>
      <dgm:t>
        <a:bodyPr/>
        <a:lstStyle/>
        <a:p>
          <a:endParaRPr lang="en-GB"/>
        </a:p>
      </dgm:t>
    </dgm:pt>
    <dgm:pt modelId="{1911EB76-FC9C-1E49-825A-CBC73526FF2A}" type="pres">
      <dgm:prSet presAssocID="{90D236B1-B6D5-CB47-A9B7-A6D1D0842326}" presName="linearFlow" presStyleCnt="0">
        <dgm:presLayoutVars>
          <dgm:dir/>
          <dgm:animLvl val="lvl"/>
          <dgm:resizeHandles val="exact"/>
        </dgm:presLayoutVars>
      </dgm:prSet>
      <dgm:spPr/>
    </dgm:pt>
    <dgm:pt modelId="{0EE215EF-5413-7A42-B796-86221206C2C1}" type="pres">
      <dgm:prSet presAssocID="{C154941C-DD17-3940-A7AD-0BAC79056073}" presName="composite" presStyleCnt="0"/>
      <dgm:spPr/>
    </dgm:pt>
    <dgm:pt modelId="{61E40971-3D3D-1141-899B-2686D245C173}" type="pres">
      <dgm:prSet presAssocID="{C154941C-DD17-3940-A7AD-0BAC79056073}" presName="parTx" presStyleLbl="node1" presStyleIdx="0" presStyleCnt="3">
        <dgm:presLayoutVars>
          <dgm:chMax val="0"/>
          <dgm:chPref val="0"/>
          <dgm:bulletEnabled val="1"/>
        </dgm:presLayoutVars>
      </dgm:prSet>
      <dgm:spPr/>
    </dgm:pt>
    <dgm:pt modelId="{F0D0942C-8ECF-8640-A871-5C0E64BE5D59}" type="pres">
      <dgm:prSet presAssocID="{C154941C-DD17-3940-A7AD-0BAC79056073}" presName="parSh" presStyleLbl="node1" presStyleIdx="0" presStyleCnt="3" custScaleX="59931"/>
      <dgm:spPr/>
    </dgm:pt>
    <dgm:pt modelId="{EB20EE0E-BD4C-0746-9F0C-D22DF11F00DF}" type="pres">
      <dgm:prSet presAssocID="{C154941C-DD17-3940-A7AD-0BAC79056073}" presName="desTx" presStyleLbl="fgAcc1" presStyleIdx="0" presStyleCnt="3">
        <dgm:presLayoutVars>
          <dgm:bulletEnabled val="1"/>
        </dgm:presLayoutVars>
      </dgm:prSet>
      <dgm:spPr/>
    </dgm:pt>
    <dgm:pt modelId="{980265C2-A980-354E-8414-9A5B7FF6983A}" type="pres">
      <dgm:prSet presAssocID="{F83511F4-13D0-5946-93BD-82712B82BC3A}" presName="sibTrans" presStyleLbl="sibTrans2D1" presStyleIdx="0" presStyleCnt="2" custScaleX="88610" custScaleY="56291" custLinFactNeighborX="9305" custLinFactNeighborY="-980"/>
      <dgm:spPr/>
    </dgm:pt>
    <dgm:pt modelId="{96A17607-93D6-354C-B22E-43A0BCFDBE5A}" type="pres">
      <dgm:prSet presAssocID="{F83511F4-13D0-5946-93BD-82712B82BC3A}" presName="connTx" presStyleLbl="sibTrans2D1" presStyleIdx="0" presStyleCnt="2"/>
      <dgm:spPr/>
    </dgm:pt>
    <dgm:pt modelId="{7B7A415A-3743-D943-AB4B-1B5C1753594D}" type="pres">
      <dgm:prSet presAssocID="{8D0827BC-3228-C648-A8D5-8F0A866A4BEF}" presName="composite" presStyleCnt="0"/>
      <dgm:spPr/>
    </dgm:pt>
    <dgm:pt modelId="{326EC5E7-CF92-8849-AD79-01DB8EE8B612}" type="pres">
      <dgm:prSet presAssocID="{8D0827BC-3228-C648-A8D5-8F0A866A4BEF}" presName="parTx" presStyleLbl="node1" presStyleIdx="0" presStyleCnt="3">
        <dgm:presLayoutVars>
          <dgm:chMax val="0"/>
          <dgm:chPref val="0"/>
          <dgm:bulletEnabled val="1"/>
        </dgm:presLayoutVars>
      </dgm:prSet>
      <dgm:spPr/>
    </dgm:pt>
    <dgm:pt modelId="{D6CA5FC2-F9AE-F94C-8D9E-2C3FC0867A8E}" type="pres">
      <dgm:prSet presAssocID="{8D0827BC-3228-C648-A8D5-8F0A866A4BEF}" presName="parSh" presStyleLbl="node1" presStyleIdx="1" presStyleCnt="3" custLinFactNeighborX="-34157" custLinFactNeighborY="-972"/>
      <dgm:spPr/>
    </dgm:pt>
    <dgm:pt modelId="{F379A2EA-67C6-E448-B893-1168151EC33A}" type="pres">
      <dgm:prSet presAssocID="{8D0827BC-3228-C648-A8D5-8F0A866A4BEF}" presName="desTx" presStyleLbl="fgAcc1" presStyleIdx="1" presStyleCnt="3" custLinFactNeighborX="-34157" custLinFactNeighborY="-407">
        <dgm:presLayoutVars>
          <dgm:bulletEnabled val="1"/>
        </dgm:presLayoutVars>
      </dgm:prSet>
      <dgm:spPr/>
    </dgm:pt>
    <dgm:pt modelId="{0DA22160-9E49-8B47-9BAD-982B33239DE0}" type="pres">
      <dgm:prSet presAssocID="{334BC034-BE60-AB42-A33C-622067E819B4}" presName="sibTrans" presStyleLbl="sibTrans2D1" presStyleIdx="1" presStyleCnt="2" custAng="119217" custFlipVert="1" custScaleX="133572" custScaleY="58949" custLinFactNeighborX="-9131" custLinFactNeighborY="3033"/>
      <dgm:spPr/>
    </dgm:pt>
    <dgm:pt modelId="{80287585-7B5A-6F49-B054-38F9BCCA52D1}" type="pres">
      <dgm:prSet presAssocID="{334BC034-BE60-AB42-A33C-622067E819B4}" presName="connTx" presStyleLbl="sibTrans2D1" presStyleIdx="1" presStyleCnt="2"/>
      <dgm:spPr/>
    </dgm:pt>
    <dgm:pt modelId="{4A345EEE-38FE-6E44-877D-BB8EEFF06C8F}" type="pres">
      <dgm:prSet presAssocID="{EBFF9E6C-3343-1846-83B2-35AEDF6E5AA0}" presName="composite" presStyleCnt="0"/>
      <dgm:spPr/>
    </dgm:pt>
    <dgm:pt modelId="{BCC6A604-CB7B-A54D-A27E-50D537FB8B62}" type="pres">
      <dgm:prSet presAssocID="{EBFF9E6C-3343-1846-83B2-35AEDF6E5AA0}" presName="parTx" presStyleLbl="node1" presStyleIdx="1" presStyleCnt="3">
        <dgm:presLayoutVars>
          <dgm:chMax val="0"/>
          <dgm:chPref val="0"/>
          <dgm:bulletEnabled val="1"/>
        </dgm:presLayoutVars>
      </dgm:prSet>
      <dgm:spPr/>
    </dgm:pt>
    <dgm:pt modelId="{E0807565-4B53-CF4A-88F6-EC029A0C67AC}" type="pres">
      <dgm:prSet presAssocID="{EBFF9E6C-3343-1846-83B2-35AEDF6E5AA0}" presName="parSh" presStyleLbl="node1" presStyleIdx="2" presStyleCnt="3" custScaleX="78974" custScaleY="92248" custLinFactNeighborX="-59700" custLinFactNeighborY="-12791"/>
      <dgm:spPr/>
    </dgm:pt>
    <dgm:pt modelId="{C387EE0A-4AB5-4F4E-85F5-8F6C2F012524}" type="pres">
      <dgm:prSet presAssocID="{EBFF9E6C-3343-1846-83B2-35AEDF6E5AA0}" presName="desTx" presStyleLbl="fgAcc1" presStyleIdx="2" presStyleCnt="3" custLinFactNeighborX="-59700" custLinFactNeighborY="1484">
        <dgm:presLayoutVars>
          <dgm:bulletEnabled val="1"/>
        </dgm:presLayoutVars>
      </dgm:prSet>
      <dgm:spPr/>
    </dgm:pt>
  </dgm:ptLst>
  <dgm:cxnLst>
    <dgm:cxn modelId="{01616D03-378C-8D49-B5E0-E0EEAA96D813}" type="presOf" srcId="{5FF49F93-411B-4C43-9488-D08975B69C7B}" destId="{EB20EE0E-BD4C-0746-9F0C-D22DF11F00DF}" srcOrd="0" destOrd="0" presId="urn:microsoft.com/office/officeart/2005/8/layout/process3"/>
    <dgm:cxn modelId="{28580506-CC4A-1448-9D3F-C23CAFD766D2}" type="presOf" srcId="{334BC034-BE60-AB42-A33C-622067E819B4}" destId="{0DA22160-9E49-8B47-9BAD-982B33239DE0}" srcOrd="0" destOrd="0" presId="urn:microsoft.com/office/officeart/2005/8/layout/process3"/>
    <dgm:cxn modelId="{C2BCA214-DB85-CB41-88A6-92A4CA01B8DE}" srcId="{90D236B1-B6D5-CB47-A9B7-A6D1D0842326}" destId="{EBFF9E6C-3343-1846-83B2-35AEDF6E5AA0}" srcOrd="2" destOrd="0" parTransId="{FF2C4677-710D-AA46-BF0E-328A5A810B21}" sibTransId="{81F1C23F-1674-AC47-AEFB-F351311A89ED}"/>
    <dgm:cxn modelId="{C2B79D17-E8C8-ED49-835B-5B0793387A46}" type="presOf" srcId="{F0424C2C-CB23-C246-A572-66F01144EFFD}" destId="{F379A2EA-67C6-E448-B893-1168151EC33A}" srcOrd="0" destOrd="3" presId="urn:microsoft.com/office/officeart/2005/8/layout/process3"/>
    <dgm:cxn modelId="{0C12DD21-52E1-D94E-B78B-42B9B414C9AB}" type="presOf" srcId="{2729309D-1ADC-604C-9DE5-5F55CD403726}" destId="{C387EE0A-4AB5-4F4E-85F5-8F6C2F012524}" srcOrd="0" destOrd="1" presId="urn:microsoft.com/office/officeart/2005/8/layout/process3"/>
    <dgm:cxn modelId="{0C03D122-05EC-F747-A3AC-D085594A829C}" srcId="{8D0827BC-3228-C648-A8D5-8F0A866A4BEF}" destId="{5EDB70D6-1DE1-344E-B40A-538D6CC84C67}" srcOrd="0" destOrd="0" parTransId="{E43E6728-9B34-CC46-BF8B-430CC7B2471C}" sibTransId="{E8BB66A8-2A43-AF4A-9BA1-05629274A199}"/>
    <dgm:cxn modelId="{9EDE4B28-2763-5A48-B3F0-BC6AEAFA30B9}" type="presOf" srcId="{5EDB70D6-1DE1-344E-B40A-538D6CC84C67}" destId="{F379A2EA-67C6-E448-B893-1168151EC33A}" srcOrd="0" destOrd="0" presId="urn:microsoft.com/office/officeart/2005/8/layout/process3"/>
    <dgm:cxn modelId="{96635B2E-3DE7-0D4F-A3AF-2E08DA3D03E1}" type="presOf" srcId="{334BC034-BE60-AB42-A33C-622067E819B4}" destId="{80287585-7B5A-6F49-B054-38F9BCCA52D1}" srcOrd="1" destOrd="0" presId="urn:microsoft.com/office/officeart/2005/8/layout/process3"/>
    <dgm:cxn modelId="{920C4438-056C-C64E-AFFD-0442AB6DFAD3}" srcId="{8D0827BC-3228-C648-A8D5-8F0A866A4BEF}" destId="{6165CF18-59FA-F446-BEA8-A90511A44CAF}" srcOrd="1" destOrd="0" parTransId="{BAB283DC-3773-364F-8621-74765932B3FE}" sibTransId="{96F9E594-4ED3-5749-BC77-196AECD465B0}"/>
    <dgm:cxn modelId="{62086E47-B30A-3241-A408-3DB1336FB1D3}" srcId="{8D0827BC-3228-C648-A8D5-8F0A866A4BEF}" destId="{F0424C2C-CB23-C246-A572-66F01144EFFD}" srcOrd="3" destOrd="0" parTransId="{8C5B6F7A-9863-3B46-B1FA-115B346E04D5}" sibTransId="{4100845D-9423-014F-ACC0-F77E906317CF}"/>
    <dgm:cxn modelId="{F033A453-5463-3C43-9EEA-987CD6110C93}" type="presOf" srcId="{90D236B1-B6D5-CB47-A9B7-A6D1D0842326}" destId="{1911EB76-FC9C-1E49-825A-CBC73526FF2A}" srcOrd="0" destOrd="0" presId="urn:microsoft.com/office/officeart/2005/8/layout/process3"/>
    <dgm:cxn modelId="{DACEF853-16E4-C542-B3C4-13F59452B094}" type="presOf" srcId="{8D0827BC-3228-C648-A8D5-8F0A866A4BEF}" destId="{D6CA5FC2-F9AE-F94C-8D9E-2C3FC0867A8E}" srcOrd="1" destOrd="0" presId="urn:microsoft.com/office/officeart/2005/8/layout/process3"/>
    <dgm:cxn modelId="{45908C55-48D4-D749-9FB9-C43AFE905C17}" type="presOf" srcId="{E028D693-D8E1-A54C-9D80-173A6168E8BE}" destId="{C387EE0A-4AB5-4F4E-85F5-8F6C2F012524}" srcOrd="0" destOrd="0" presId="urn:microsoft.com/office/officeart/2005/8/layout/process3"/>
    <dgm:cxn modelId="{3CE0AB6E-D5FB-8940-B805-31D148038870}" type="presOf" srcId="{EBFF9E6C-3343-1846-83B2-35AEDF6E5AA0}" destId="{BCC6A604-CB7B-A54D-A27E-50D537FB8B62}" srcOrd="0" destOrd="0" presId="urn:microsoft.com/office/officeart/2005/8/layout/process3"/>
    <dgm:cxn modelId="{B8EE1E87-1E75-0B47-BC3A-E5D511BA734A}" type="presOf" srcId="{C154941C-DD17-3940-A7AD-0BAC79056073}" destId="{F0D0942C-8ECF-8640-A871-5C0E64BE5D59}" srcOrd="1" destOrd="0" presId="urn:microsoft.com/office/officeart/2005/8/layout/process3"/>
    <dgm:cxn modelId="{081B2F94-D967-D74B-9F81-2F46E44FF183}" srcId="{EBFF9E6C-3343-1846-83B2-35AEDF6E5AA0}" destId="{74A2ADCF-9831-3B4D-A26B-3EF74A89126A}" srcOrd="2" destOrd="0" parTransId="{1A729703-5B24-1442-95F5-298589B03D26}" sibTransId="{1A084C08-5916-FE4E-BDB6-A6572A6C48BB}"/>
    <dgm:cxn modelId="{F58A8F94-5F08-2948-9442-9EA61889FCC9}" srcId="{90D236B1-B6D5-CB47-A9B7-A6D1D0842326}" destId="{8D0827BC-3228-C648-A8D5-8F0A866A4BEF}" srcOrd="1" destOrd="0" parTransId="{5B307319-001F-924F-A938-B11B3EDC6AB0}" sibTransId="{334BC034-BE60-AB42-A33C-622067E819B4}"/>
    <dgm:cxn modelId="{7241869C-ED04-784E-8CB1-9A0837CB112D}" type="presOf" srcId="{C154941C-DD17-3940-A7AD-0BAC79056073}" destId="{61E40971-3D3D-1141-899B-2686D245C173}" srcOrd="0" destOrd="0" presId="urn:microsoft.com/office/officeart/2005/8/layout/process3"/>
    <dgm:cxn modelId="{9C1C639E-F74D-CE41-96C2-FC82C3627384}" type="presOf" srcId="{74A2ADCF-9831-3B4D-A26B-3EF74A89126A}" destId="{C387EE0A-4AB5-4F4E-85F5-8F6C2F012524}" srcOrd="0" destOrd="2" presId="urn:microsoft.com/office/officeart/2005/8/layout/process3"/>
    <dgm:cxn modelId="{33C1C2A6-D161-DE4D-87F2-4CDE8CFFEFD5}" type="presOf" srcId="{F83511F4-13D0-5946-93BD-82712B82BC3A}" destId="{980265C2-A980-354E-8414-9A5B7FF6983A}" srcOrd="0" destOrd="0" presId="urn:microsoft.com/office/officeart/2005/8/layout/process3"/>
    <dgm:cxn modelId="{FAF5E4A7-26AB-0443-A525-259317C418D3}" type="presOf" srcId="{8D0827BC-3228-C648-A8D5-8F0A866A4BEF}" destId="{326EC5E7-CF92-8849-AD79-01DB8EE8B612}" srcOrd="0" destOrd="0" presId="urn:microsoft.com/office/officeart/2005/8/layout/process3"/>
    <dgm:cxn modelId="{804C5DAD-BBED-914C-981F-7AD18937123E}" type="presOf" srcId="{6165CF18-59FA-F446-BEA8-A90511A44CAF}" destId="{F379A2EA-67C6-E448-B893-1168151EC33A}" srcOrd="0" destOrd="1" presId="urn:microsoft.com/office/officeart/2005/8/layout/process3"/>
    <dgm:cxn modelId="{86B61ABD-769E-894E-8122-8D060607A11B}" type="presOf" srcId="{EBFF9E6C-3343-1846-83B2-35AEDF6E5AA0}" destId="{E0807565-4B53-CF4A-88F6-EC029A0C67AC}" srcOrd="1" destOrd="0" presId="urn:microsoft.com/office/officeart/2005/8/layout/process3"/>
    <dgm:cxn modelId="{EE349DC2-9C2E-D54D-AF88-7D6C99B3E997}" srcId="{90D236B1-B6D5-CB47-A9B7-A6D1D0842326}" destId="{C154941C-DD17-3940-A7AD-0BAC79056073}" srcOrd="0" destOrd="0" parTransId="{CE86C2BC-1A40-554C-B168-97924F0AC6A6}" sibTransId="{F83511F4-13D0-5946-93BD-82712B82BC3A}"/>
    <dgm:cxn modelId="{D6C207CC-A998-1549-8089-7C759A5D8169}" srcId="{8D0827BC-3228-C648-A8D5-8F0A866A4BEF}" destId="{24F2BC06-639F-A04A-A589-E90D940990E4}" srcOrd="2" destOrd="0" parTransId="{CE6B96D2-0A47-D94A-96AA-B2873C44AE81}" sibTransId="{C2F041A6-0972-7C49-81CC-952C834DFF1E}"/>
    <dgm:cxn modelId="{20A2E3D1-907F-7F41-97FD-A0B8EBEE3A99}" type="presOf" srcId="{24F2BC06-639F-A04A-A589-E90D940990E4}" destId="{F379A2EA-67C6-E448-B893-1168151EC33A}" srcOrd="0" destOrd="2" presId="urn:microsoft.com/office/officeart/2005/8/layout/process3"/>
    <dgm:cxn modelId="{7F55C0D8-3293-D145-83A3-B4FCAC8FB6E1}" srcId="{EBFF9E6C-3343-1846-83B2-35AEDF6E5AA0}" destId="{2729309D-1ADC-604C-9DE5-5F55CD403726}" srcOrd="1" destOrd="0" parTransId="{A0818A13-6C9C-FC48-BBC2-B8EE69CBCB14}" sibTransId="{2067EE01-B61F-D648-905A-479B4F26F2B5}"/>
    <dgm:cxn modelId="{101DB6DD-9715-FD4B-89F6-EA8AF447941A}" type="presOf" srcId="{F83511F4-13D0-5946-93BD-82712B82BC3A}" destId="{96A17607-93D6-354C-B22E-43A0BCFDBE5A}" srcOrd="1" destOrd="0" presId="urn:microsoft.com/office/officeart/2005/8/layout/process3"/>
    <dgm:cxn modelId="{AB1971F7-83A6-E74A-923D-74D3564CD7D2}" srcId="{C154941C-DD17-3940-A7AD-0BAC79056073}" destId="{5FF49F93-411B-4C43-9488-D08975B69C7B}" srcOrd="0" destOrd="0" parTransId="{10B14452-EA13-6741-9899-AF863DFB47AB}" sibTransId="{87AFF2B6-E6CC-5940-97C2-3DCE3F98B3CA}"/>
    <dgm:cxn modelId="{BF9634FE-7A29-994B-94BB-91DF46812B9D}" srcId="{EBFF9E6C-3343-1846-83B2-35AEDF6E5AA0}" destId="{E028D693-D8E1-A54C-9D80-173A6168E8BE}" srcOrd="0" destOrd="0" parTransId="{78271473-73D7-4740-84CF-36A16801FF4E}" sibTransId="{E24FF7FF-230F-3446-B75A-0F224C3C5310}"/>
    <dgm:cxn modelId="{753B396A-FA1B-4B4F-8583-06FC32F079BF}" type="presParOf" srcId="{1911EB76-FC9C-1E49-825A-CBC73526FF2A}" destId="{0EE215EF-5413-7A42-B796-86221206C2C1}" srcOrd="0" destOrd="0" presId="urn:microsoft.com/office/officeart/2005/8/layout/process3"/>
    <dgm:cxn modelId="{B5CEBE29-9C03-DB4A-AF43-2844D52A2196}" type="presParOf" srcId="{0EE215EF-5413-7A42-B796-86221206C2C1}" destId="{61E40971-3D3D-1141-899B-2686D245C173}" srcOrd="0" destOrd="0" presId="urn:microsoft.com/office/officeart/2005/8/layout/process3"/>
    <dgm:cxn modelId="{8D304779-C52B-1648-9482-5A544C89EBBD}" type="presParOf" srcId="{0EE215EF-5413-7A42-B796-86221206C2C1}" destId="{F0D0942C-8ECF-8640-A871-5C0E64BE5D59}" srcOrd="1" destOrd="0" presId="urn:microsoft.com/office/officeart/2005/8/layout/process3"/>
    <dgm:cxn modelId="{0FEB4689-1DD7-0F42-B3B4-20F5C0F9C72E}" type="presParOf" srcId="{0EE215EF-5413-7A42-B796-86221206C2C1}" destId="{EB20EE0E-BD4C-0746-9F0C-D22DF11F00DF}" srcOrd="2" destOrd="0" presId="urn:microsoft.com/office/officeart/2005/8/layout/process3"/>
    <dgm:cxn modelId="{327365DB-9DF4-F14E-B604-E406B6CDE799}" type="presParOf" srcId="{1911EB76-FC9C-1E49-825A-CBC73526FF2A}" destId="{980265C2-A980-354E-8414-9A5B7FF6983A}" srcOrd="1" destOrd="0" presId="urn:microsoft.com/office/officeart/2005/8/layout/process3"/>
    <dgm:cxn modelId="{56A090A8-0135-5C48-9A75-0A05DE87918C}" type="presParOf" srcId="{980265C2-A980-354E-8414-9A5B7FF6983A}" destId="{96A17607-93D6-354C-B22E-43A0BCFDBE5A}" srcOrd="0" destOrd="0" presId="urn:microsoft.com/office/officeart/2005/8/layout/process3"/>
    <dgm:cxn modelId="{E775848A-25AB-6B46-B411-ECC771AE1AE1}" type="presParOf" srcId="{1911EB76-FC9C-1E49-825A-CBC73526FF2A}" destId="{7B7A415A-3743-D943-AB4B-1B5C1753594D}" srcOrd="2" destOrd="0" presId="urn:microsoft.com/office/officeart/2005/8/layout/process3"/>
    <dgm:cxn modelId="{C3A09449-F8C7-ED40-9172-2AD2D28B5552}" type="presParOf" srcId="{7B7A415A-3743-D943-AB4B-1B5C1753594D}" destId="{326EC5E7-CF92-8849-AD79-01DB8EE8B612}" srcOrd="0" destOrd="0" presId="urn:microsoft.com/office/officeart/2005/8/layout/process3"/>
    <dgm:cxn modelId="{3E12FB29-45CC-6449-B0C4-FD335DE51662}" type="presParOf" srcId="{7B7A415A-3743-D943-AB4B-1B5C1753594D}" destId="{D6CA5FC2-F9AE-F94C-8D9E-2C3FC0867A8E}" srcOrd="1" destOrd="0" presId="urn:microsoft.com/office/officeart/2005/8/layout/process3"/>
    <dgm:cxn modelId="{EE588094-01A2-974C-8D64-FE86FE861118}" type="presParOf" srcId="{7B7A415A-3743-D943-AB4B-1B5C1753594D}" destId="{F379A2EA-67C6-E448-B893-1168151EC33A}" srcOrd="2" destOrd="0" presId="urn:microsoft.com/office/officeart/2005/8/layout/process3"/>
    <dgm:cxn modelId="{AD5D2D57-9FCE-2A48-B424-781A207F6B35}" type="presParOf" srcId="{1911EB76-FC9C-1E49-825A-CBC73526FF2A}" destId="{0DA22160-9E49-8B47-9BAD-982B33239DE0}" srcOrd="3" destOrd="0" presId="urn:microsoft.com/office/officeart/2005/8/layout/process3"/>
    <dgm:cxn modelId="{3E03834B-2C8F-E44B-A29D-976DF818C245}" type="presParOf" srcId="{0DA22160-9E49-8B47-9BAD-982B33239DE0}" destId="{80287585-7B5A-6F49-B054-38F9BCCA52D1}" srcOrd="0" destOrd="0" presId="urn:microsoft.com/office/officeart/2005/8/layout/process3"/>
    <dgm:cxn modelId="{8A3313D0-9443-A640-8194-6F0388D8D773}" type="presParOf" srcId="{1911EB76-FC9C-1E49-825A-CBC73526FF2A}" destId="{4A345EEE-38FE-6E44-877D-BB8EEFF06C8F}" srcOrd="4" destOrd="0" presId="urn:microsoft.com/office/officeart/2005/8/layout/process3"/>
    <dgm:cxn modelId="{433BCBDE-C0A4-4045-BC92-A44404D7D194}" type="presParOf" srcId="{4A345EEE-38FE-6E44-877D-BB8EEFF06C8F}" destId="{BCC6A604-CB7B-A54D-A27E-50D537FB8B62}" srcOrd="0" destOrd="0" presId="urn:microsoft.com/office/officeart/2005/8/layout/process3"/>
    <dgm:cxn modelId="{90C180F2-8FF3-3E4A-A917-1A3C7DE93CE6}" type="presParOf" srcId="{4A345EEE-38FE-6E44-877D-BB8EEFF06C8F}" destId="{E0807565-4B53-CF4A-88F6-EC029A0C67AC}" srcOrd="1" destOrd="0" presId="urn:microsoft.com/office/officeart/2005/8/layout/process3"/>
    <dgm:cxn modelId="{545BA2D1-2CC0-884D-A190-D78C858F1A77}" type="presParOf" srcId="{4A345EEE-38FE-6E44-877D-BB8EEFF06C8F}" destId="{C387EE0A-4AB5-4F4E-85F5-8F6C2F01252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236B1-B6D5-CB47-A9B7-A6D1D0842326}"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GB"/>
        </a:p>
      </dgm:t>
    </dgm:pt>
    <dgm:pt modelId="{C154941C-DD17-3940-A7AD-0BAC79056073}">
      <dgm:prSet phldrT="[Text]"/>
      <dgm:spPr/>
      <dgm:t>
        <a:bodyPr anchor="ctr"/>
        <a:lstStyle/>
        <a:p>
          <a:pPr algn="ctr"/>
          <a:r>
            <a:rPr lang="en-GB" b="0" i="0" dirty="0">
              <a:latin typeface="Helvetica Light" panose="020B0403020202020204" pitchFamily="34" charset="0"/>
            </a:rPr>
            <a:t>Sample</a:t>
          </a:r>
        </a:p>
      </dgm:t>
    </dgm:pt>
    <dgm:pt modelId="{CE86C2BC-1A40-554C-B168-97924F0AC6A6}" type="parTrans" cxnId="{EE349DC2-9C2E-D54D-AF88-7D6C99B3E997}">
      <dgm:prSet/>
      <dgm:spPr/>
      <dgm:t>
        <a:bodyPr/>
        <a:lstStyle/>
        <a:p>
          <a:endParaRPr lang="en-GB"/>
        </a:p>
      </dgm:t>
    </dgm:pt>
    <dgm:pt modelId="{F83511F4-13D0-5946-93BD-82712B82BC3A}" type="sibTrans" cxnId="{EE349DC2-9C2E-D54D-AF88-7D6C99B3E997}">
      <dgm:prSet/>
      <dgm:spPr/>
      <dgm:t>
        <a:bodyPr/>
        <a:lstStyle/>
        <a:p>
          <a:endParaRPr lang="en-GB"/>
        </a:p>
      </dgm:t>
    </dgm:pt>
    <dgm:pt modelId="{5FF49F93-411B-4C43-9488-D08975B69C7B}">
      <dgm:prSet phldrT="[Text]"/>
      <dgm:spPr/>
      <dgm:t>
        <a:bodyPr/>
        <a:lstStyle/>
        <a:p>
          <a:r>
            <a:rPr lang="en-GB" b="0" i="0" dirty="0">
              <a:latin typeface="Helvetica Light" panose="020B0403020202020204" pitchFamily="34" charset="0"/>
            </a:rPr>
            <a:t>Plant inoculated with a bacterium or a blank solution to test the expression of a plant gene of interest</a:t>
          </a:r>
        </a:p>
      </dgm:t>
    </dgm:pt>
    <dgm:pt modelId="{10B14452-EA13-6741-9899-AF863DFB47AB}" type="parTrans" cxnId="{AB1971F7-83A6-E74A-923D-74D3564CD7D2}">
      <dgm:prSet/>
      <dgm:spPr/>
      <dgm:t>
        <a:bodyPr/>
        <a:lstStyle/>
        <a:p>
          <a:endParaRPr lang="en-GB"/>
        </a:p>
      </dgm:t>
    </dgm:pt>
    <dgm:pt modelId="{87AFF2B6-E6CC-5940-97C2-3DCE3F98B3CA}" type="sibTrans" cxnId="{AB1971F7-83A6-E74A-923D-74D3564CD7D2}">
      <dgm:prSet/>
      <dgm:spPr/>
      <dgm:t>
        <a:bodyPr/>
        <a:lstStyle/>
        <a:p>
          <a:endParaRPr lang="en-GB"/>
        </a:p>
      </dgm:t>
    </dgm:pt>
    <dgm:pt modelId="{8D0827BC-3228-C648-A8D5-8F0A866A4BEF}">
      <dgm:prSet phldrT="[Text]"/>
      <dgm:spPr/>
      <dgm:t>
        <a:bodyPr/>
        <a:lstStyle/>
        <a:p>
          <a:pPr algn="ctr"/>
          <a:r>
            <a:rPr lang="en-GB" b="0" i="0" dirty="0">
              <a:latin typeface="Helvetica Light" panose="020B0403020202020204" pitchFamily="34" charset="0"/>
            </a:rPr>
            <a:t>Sample preparation</a:t>
          </a:r>
        </a:p>
      </dgm:t>
    </dgm:pt>
    <dgm:pt modelId="{5B307319-001F-924F-A938-B11B3EDC6AB0}" type="parTrans" cxnId="{F58A8F94-5F08-2948-9442-9EA61889FCC9}">
      <dgm:prSet/>
      <dgm:spPr/>
      <dgm:t>
        <a:bodyPr/>
        <a:lstStyle/>
        <a:p>
          <a:endParaRPr lang="en-GB"/>
        </a:p>
      </dgm:t>
    </dgm:pt>
    <dgm:pt modelId="{334BC034-BE60-AB42-A33C-622067E819B4}" type="sibTrans" cxnId="{F58A8F94-5F08-2948-9442-9EA61889FCC9}">
      <dgm:prSet/>
      <dgm:spPr/>
      <dgm:t>
        <a:bodyPr/>
        <a:lstStyle/>
        <a:p>
          <a:endParaRPr lang="en-GB"/>
        </a:p>
      </dgm:t>
    </dgm:pt>
    <dgm:pt modelId="{5EDB70D6-1DE1-344E-B40A-538D6CC84C67}">
      <dgm:prSet phldrT="[Text]"/>
      <dgm:spPr/>
      <dgm:t>
        <a:bodyPr/>
        <a:lstStyle/>
        <a:p>
          <a:r>
            <a:rPr lang="en-GB" b="0" i="0" dirty="0">
              <a:latin typeface="Helvetica Light" panose="020B0403020202020204" pitchFamily="34" charset="0"/>
            </a:rPr>
            <a:t>RNA extraction using kit (RNeasy plant mini kit QUIAGEN)</a:t>
          </a:r>
        </a:p>
      </dgm:t>
    </dgm:pt>
    <dgm:pt modelId="{E43E6728-9B34-CC46-BF8B-430CC7B2471C}" type="parTrans" cxnId="{0C03D122-05EC-F747-A3AC-D085594A829C}">
      <dgm:prSet/>
      <dgm:spPr/>
      <dgm:t>
        <a:bodyPr/>
        <a:lstStyle/>
        <a:p>
          <a:endParaRPr lang="en-GB"/>
        </a:p>
      </dgm:t>
    </dgm:pt>
    <dgm:pt modelId="{E8BB66A8-2A43-AF4A-9BA1-05629274A199}" type="sibTrans" cxnId="{0C03D122-05EC-F747-A3AC-D085594A829C}">
      <dgm:prSet/>
      <dgm:spPr/>
      <dgm:t>
        <a:bodyPr/>
        <a:lstStyle/>
        <a:p>
          <a:endParaRPr lang="en-GB"/>
        </a:p>
      </dgm:t>
    </dgm:pt>
    <dgm:pt modelId="{EBFF9E6C-3343-1846-83B2-35AEDF6E5AA0}">
      <dgm:prSet phldrT="[Text]"/>
      <dgm:spPr/>
      <dgm:t>
        <a:bodyPr anchor="ctr"/>
        <a:lstStyle/>
        <a:p>
          <a:pPr algn="ctr"/>
          <a:r>
            <a:rPr lang="en-GB" b="0" i="0" dirty="0" err="1">
              <a:latin typeface="Helvetica Light" panose="020B0403020202020204" pitchFamily="34" charset="0"/>
            </a:rPr>
            <a:t>qRT</a:t>
          </a:r>
          <a:r>
            <a:rPr lang="en-GB" b="0" i="0" dirty="0">
              <a:latin typeface="Helvetica Light" panose="020B0403020202020204" pitchFamily="34" charset="0"/>
            </a:rPr>
            <a:t>- PCR</a:t>
          </a:r>
        </a:p>
      </dgm:t>
    </dgm:pt>
    <dgm:pt modelId="{FF2C4677-710D-AA46-BF0E-328A5A810B21}" type="parTrans" cxnId="{C2BCA214-DB85-CB41-88A6-92A4CA01B8DE}">
      <dgm:prSet/>
      <dgm:spPr/>
      <dgm:t>
        <a:bodyPr/>
        <a:lstStyle/>
        <a:p>
          <a:endParaRPr lang="en-GB"/>
        </a:p>
      </dgm:t>
    </dgm:pt>
    <dgm:pt modelId="{81F1C23F-1674-AC47-AEFB-F351311A89ED}" type="sibTrans" cxnId="{C2BCA214-DB85-CB41-88A6-92A4CA01B8DE}">
      <dgm:prSet/>
      <dgm:spPr/>
      <dgm:t>
        <a:bodyPr/>
        <a:lstStyle/>
        <a:p>
          <a:endParaRPr lang="en-GB"/>
        </a:p>
      </dgm:t>
    </dgm:pt>
    <dgm:pt modelId="{E028D693-D8E1-A54C-9D80-173A6168E8BE}">
      <dgm:prSet phldrT="[Text]"/>
      <dgm:spPr/>
      <dgm:t>
        <a:bodyPr/>
        <a:lstStyle/>
        <a:p>
          <a:r>
            <a:rPr lang="en-GB" b="0" i="0" dirty="0">
              <a:latin typeface="Helvetica Light" panose="020B0403020202020204" pitchFamily="34" charset="0"/>
            </a:rPr>
            <a:t>Mix primers, cDNA and SYBR</a:t>
          </a:r>
        </a:p>
      </dgm:t>
    </dgm:pt>
    <dgm:pt modelId="{78271473-73D7-4740-84CF-36A16801FF4E}" type="parTrans" cxnId="{BF9634FE-7A29-994B-94BB-91DF46812B9D}">
      <dgm:prSet/>
      <dgm:spPr/>
      <dgm:t>
        <a:bodyPr/>
        <a:lstStyle/>
        <a:p>
          <a:endParaRPr lang="en-GB"/>
        </a:p>
      </dgm:t>
    </dgm:pt>
    <dgm:pt modelId="{E24FF7FF-230F-3446-B75A-0F224C3C5310}" type="sibTrans" cxnId="{BF9634FE-7A29-994B-94BB-91DF46812B9D}">
      <dgm:prSet/>
      <dgm:spPr/>
      <dgm:t>
        <a:bodyPr/>
        <a:lstStyle/>
        <a:p>
          <a:endParaRPr lang="en-GB"/>
        </a:p>
      </dgm:t>
    </dgm:pt>
    <dgm:pt modelId="{F0424C2C-CB23-C246-A572-66F01144EFFD}">
      <dgm:prSet phldrT="[Text]"/>
      <dgm:spPr/>
      <dgm:t>
        <a:bodyPr/>
        <a:lstStyle/>
        <a:p>
          <a:endParaRPr lang="en-GB" b="0" i="0" dirty="0">
            <a:latin typeface="Helvetica Light" panose="020B0403020202020204" pitchFamily="34" charset="0"/>
          </a:endParaRPr>
        </a:p>
      </dgm:t>
    </dgm:pt>
    <dgm:pt modelId="{8C5B6F7A-9863-3B46-B1FA-115B346E04D5}" type="parTrans" cxnId="{62086E47-B30A-3241-A408-3DB1336FB1D3}">
      <dgm:prSet/>
      <dgm:spPr/>
      <dgm:t>
        <a:bodyPr/>
        <a:lstStyle/>
        <a:p>
          <a:endParaRPr lang="en-GB"/>
        </a:p>
      </dgm:t>
    </dgm:pt>
    <dgm:pt modelId="{4100845D-9423-014F-ACC0-F77E906317CF}" type="sibTrans" cxnId="{62086E47-B30A-3241-A408-3DB1336FB1D3}">
      <dgm:prSet/>
      <dgm:spPr/>
      <dgm:t>
        <a:bodyPr/>
        <a:lstStyle/>
        <a:p>
          <a:endParaRPr lang="en-GB"/>
        </a:p>
      </dgm:t>
    </dgm:pt>
    <dgm:pt modelId="{74A2ADCF-9831-3B4D-A26B-3EF74A89126A}">
      <dgm:prSet phldrT="[Text]"/>
      <dgm:spPr/>
      <dgm:t>
        <a:bodyPr/>
        <a:lstStyle/>
        <a:p>
          <a:endParaRPr lang="en-GB" b="0" i="0" dirty="0">
            <a:latin typeface="Helvetica Light" panose="020B0403020202020204" pitchFamily="34" charset="0"/>
          </a:endParaRPr>
        </a:p>
      </dgm:t>
    </dgm:pt>
    <dgm:pt modelId="{1A729703-5B24-1442-95F5-298589B03D26}" type="parTrans" cxnId="{081B2F94-D967-D74B-9F81-2F46E44FF183}">
      <dgm:prSet/>
      <dgm:spPr/>
      <dgm:t>
        <a:bodyPr/>
        <a:lstStyle/>
        <a:p>
          <a:endParaRPr lang="en-GB"/>
        </a:p>
      </dgm:t>
    </dgm:pt>
    <dgm:pt modelId="{1A084C08-5916-FE4E-BDB6-A6572A6C48BB}" type="sibTrans" cxnId="{081B2F94-D967-D74B-9F81-2F46E44FF183}">
      <dgm:prSet/>
      <dgm:spPr/>
      <dgm:t>
        <a:bodyPr/>
        <a:lstStyle/>
        <a:p>
          <a:endParaRPr lang="en-GB"/>
        </a:p>
      </dgm:t>
    </dgm:pt>
    <dgm:pt modelId="{9AD569E0-6B52-2846-AA46-B7DC956C3107}">
      <dgm:prSet phldrT="[Text]"/>
      <dgm:spPr/>
      <dgm:t>
        <a:bodyPr/>
        <a:lstStyle/>
        <a:p>
          <a:r>
            <a:rPr lang="en-GB" b="0" i="0" dirty="0" err="1">
              <a:latin typeface="Helvetica Light" panose="020B0403020202020204" pitchFamily="34" charset="0"/>
            </a:rPr>
            <a:t>DNAse</a:t>
          </a:r>
          <a:r>
            <a:rPr lang="en-GB" b="0" i="0" dirty="0">
              <a:latin typeface="Helvetica Light" panose="020B0403020202020204" pitchFamily="34" charset="0"/>
            </a:rPr>
            <a:t> digestion treatment</a:t>
          </a:r>
        </a:p>
      </dgm:t>
    </dgm:pt>
    <dgm:pt modelId="{2828F38F-7BD7-5647-8ED4-4C30F2A1D825}" type="parTrans" cxnId="{278F8506-769C-C941-8830-A4AE0F618115}">
      <dgm:prSet/>
      <dgm:spPr/>
      <dgm:t>
        <a:bodyPr/>
        <a:lstStyle/>
        <a:p>
          <a:endParaRPr lang="en-GB"/>
        </a:p>
      </dgm:t>
    </dgm:pt>
    <dgm:pt modelId="{0694301F-CEFE-9144-AFBC-F17E06A76F7A}" type="sibTrans" cxnId="{278F8506-769C-C941-8830-A4AE0F618115}">
      <dgm:prSet/>
      <dgm:spPr/>
      <dgm:t>
        <a:bodyPr/>
        <a:lstStyle/>
        <a:p>
          <a:endParaRPr lang="en-GB"/>
        </a:p>
      </dgm:t>
    </dgm:pt>
    <dgm:pt modelId="{248204E2-379D-F74B-8FBB-E36E104F9C15}">
      <dgm:prSet phldrT="[Text]"/>
      <dgm:spPr/>
      <dgm:t>
        <a:bodyPr/>
        <a:lstStyle/>
        <a:p>
          <a:r>
            <a:rPr lang="en-GB" b="0" i="0" dirty="0">
              <a:latin typeface="Helvetica Light" panose="020B0403020202020204" pitchFamily="34" charset="0"/>
            </a:rPr>
            <a:t>cDNA synthesis</a:t>
          </a:r>
        </a:p>
      </dgm:t>
    </dgm:pt>
    <dgm:pt modelId="{842E6C8D-9448-DB47-A2CA-290855F0DD76}" type="parTrans" cxnId="{0F8C306E-3011-A946-BE36-A0BA85452BA2}">
      <dgm:prSet/>
      <dgm:spPr/>
      <dgm:t>
        <a:bodyPr/>
        <a:lstStyle/>
        <a:p>
          <a:endParaRPr lang="en-GB"/>
        </a:p>
      </dgm:t>
    </dgm:pt>
    <dgm:pt modelId="{70C36317-150F-3343-B5CB-C659FE06E937}" type="sibTrans" cxnId="{0F8C306E-3011-A946-BE36-A0BA85452BA2}">
      <dgm:prSet/>
      <dgm:spPr/>
      <dgm:t>
        <a:bodyPr/>
        <a:lstStyle/>
        <a:p>
          <a:endParaRPr lang="en-GB"/>
        </a:p>
      </dgm:t>
    </dgm:pt>
    <dgm:pt modelId="{2D7579D9-A0D5-404E-BEC7-7C8B9127F7B2}">
      <dgm:prSet phldrT="[Text]"/>
      <dgm:spPr/>
      <dgm:t>
        <a:bodyPr/>
        <a:lstStyle/>
        <a:p>
          <a:r>
            <a:rPr lang="en-GB" b="0" i="0" dirty="0">
              <a:latin typeface="Helvetica Light" panose="020B0403020202020204" pitchFamily="34" charset="0"/>
            </a:rPr>
            <a:t>Use at least 2 replicates for each sample.</a:t>
          </a:r>
        </a:p>
      </dgm:t>
    </dgm:pt>
    <dgm:pt modelId="{C5CEE4B3-0BB4-3046-A6FA-12AB2092F3D2}" type="parTrans" cxnId="{41241196-603D-4543-910F-AA7B1011B4A0}">
      <dgm:prSet/>
      <dgm:spPr/>
      <dgm:t>
        <a:bodyPr/>
        <a:lstStyle/>
        <a:p>
          <a:endParaRPr lang="en-GB"/>
        </a:p>
      </dgm:t>
    </dgm:pt>
    <dgm:pt modelId="{E002042F-1A8D-3D42-8B7B-977CB13F0FF7}" type="sibTrans" cxnId="{41241196-603D-4543-910F-AA7B1011B4A0}">
      <dgm:prSet/>
      <dgm:spPr/>
      <dgm:t>
        <a:bodyPr/>
        <a:lstStyle/>
        <a:p>
          <a:endParaRPr lang="en-GB"/>
        </a:p>
      </dgm:t>
    </dgm:pt>
    <dgm:pt modelId="{637B926D-13B7-5648-84FC-B0DE03E6A855}">
      <dgm:prSet phldrT="[Text]"/>
      <dgm:spPr/>
      <dgm:t>
        <a:bodyPr/>
        <a:lstStyle/>
        <a:p>
          <a:r>
            <a:rPr lang="en-GB" b="0" i="0" dirty="0">
              <a:latin typeface="Helvetica Light" panose="020B0403020202020204" pitchFamily="34" charset="0"/>
            </a:rPr>
            <a:t>Use a housekeeping gene (</a:t>
          </a:r>
          <a:r>
            <a:rPr lang="en-GB" b="0" i="0" dirty="0" err="1">
              <a:latin typeface="Helvetica Light" panose="020B0403020202020204" pitchFamily="34" charset="0"/>
            </a:rPr>
            <a:t>Ej</a:t>
          </a:r>
          <a:r>
            <a:rPr lang="en-GB" b="0" i="0" dirty="0">
              <a:latin typeface="Helvetica Light" panose="020B0403020202020204" pitchFamily="34" charset="0"/>
            </a:rPr>
            <a:t>: ARD2)</a:t>
          </a:r>
        </a:p>
      </dgm:t>
    </dgm:pt>
    <dgm:pt modelId="{452AE939-EB35-174E-AD91-9317B2FE7D81}" type="parTrans" cxnId="{7F802322-5F9F-A749-90E8-8DEADBE23DFE}">
      <dgm:prSet/>
      <dgm:spPr/>
      <dgm:t>
        <a:bodyPr/>
        <a:lstStyle/>
        <a:p>
          <a:endParaRPr lang="en-GB"/>
        </a:p>
      </dgm:t>
    </dgm:pt>
    <dgm:pt modelId="{96B84D82-D962-9642-B48A-9EEF81F9E883}" type="sibTrans" cxnId="{7F802322-5F9F-A749-90E8-8DEADBE23DFE}">
      <dgm:prSet/>
      <dgm:spPr/>
      <dgm:t>
        <a:bodyPr/>
        <a:lstStyle/>
        <a:p>
          <a:endParaRPr lang="en-GB"/>
        </a:p>
      </dgm:t>
    </dgm:pt>
    <dgm:pt modelId="{11973962-843A-CB4A-98F9-002FA9E99E0F}">
      <dgm:prSet phldrT="[Text]"/>
      <dgm:spPr/>
      <dgm:t>
        <a:bodyPr/>
        <a:lstStyle/>
        <a:p>
          <a:endParaRPr lang="en-GB" b="0" i="0" dirty="0">
            <a:latin typeface="Helvetica Light" panose="020B0403020202020204" pitchFamily="34" charset="0"/>
          </a:endParaRPr>
        </a:p>
      </dgm:t>
    </dgm:pt>
    <dgm:pt modelId="{3E02D48E-1361-A045-8E94-D5B776CA2E76}" type="parTrans" cxnId="{D58E9867-DEA7-754B-8078-88F657A9A9C6}">
      <dgm:prSet/>
      <dgm:spPr/>
      <dgm:t>
        <a:bodyPr/>
        <a:lstStyle/>
        <a:p>
          <a:endParaRPr lang="en-GB"/>
        </a:p>
      </dgm:t>
    </dgm:pt>
    <dgm:pt modelId="{7083330A-8E53-BF46-9077-C8DF42E6B699}" type="sibTrans" cxnId="{D58E9867-DEA7-754B-8078-88F657A9A9C6}">
      <dgm:prSet/>
      <dgm:spPr/>
      <dgm:t>
        <a:bodyPr/>
        <a:lstStyle/>
        <a:p>
          <a:endParaRPr lang="en-GB"/>
        </a:p>
      </dgm:t>
    </dgm:pt>
    <dgm:pt modelId="{1911EB76-FC9C-1E49-825A-CBC73526FF2A}" type="pres">
      <dgm:prSet presAssocID="{90D236B1-B6D5-CB47-A9B7-A6D1D0842326}" presName="linearFlow" presStyleCnt="0">
        <dgm:presLayoutVars>
          <dgm:dir/>
          <dgm:animLvl val="lvl"/>
          <dgm:resizeHandles val="exact"/>
        </dgm:presLayoutVars>
      </dgm:prSet>
      <dgm:spPr/>
    </dgm:pt>
    <dgm:pt modelId="{0EE215EF-5413-7A42-B796-86221206C2C1}" type="pres">
      <dgm:prSet presAssocID="{C154941C-DD17-3940-A7AD-0BAC79056073}" presName="composite" presStyleCnt="0"/>
      <dgm:spPr/>
    </dgm:pt>
    <dgm:pt modelId="{61E40971-3D3D-1141-899B-2686D245C173}" type="pres">
      <dgm:prSet presAssocID="{C154941C-DD17-3940-A7AD-0BAC79056073}" presName="parTx" presStyleLbl="node1" presStyleIdx="0" presStyleCnt="3">
        <dgm:presLayoutVars>
          <dgm:chMax val="0"/>
          <dgm:chPref val="0"/>
          <dgm:bulletEnabled val="1"/>
        </dgm:presLayoutVars>
      </dgm:prSet>
      <dgm:spPr/>
    </dgm:pt>
    <dgm:pt modelId="{F0D0942C-8ECF-8640-A871-5C0E64BE5D59}" type="pres">
      <dgm:prSet presAssocID="{C154941C-DD17-3940-A7AD-0BAC79056073}" presName="parSh" presStyleLbl="node1" presStyleIdx="0" presStyleCnt="3" custScaleX="59931"/>
      <dgm:spPr/>
    </dgm:pt>
    <dgm:pt modelId="{EB20EE0E-BD4C-0746-9F0C-D22DF11F00DF}" type="pres">
      <dgm:prSet presAssocID="{C154941C-DD17-3940-A7AD-0BAC79056073}" presName="desTx" presStyleLbl="fgAcc1" presStyleIdx="0" presStyleCnt="3">
        <dgm:presLayoutVars>
          <dgm:bulletEnabled val="1"/>
        </dgm:presLayoutVars>
      </dgm:prSet>
      <dgm:spPr/>
    </dgm:pt>
    <dgm:pt modelId="{980265C2-A980-354E-8414-9A5B7FF6983A}" type="pres">
      <dgm:prSet presAssocID="{F83511F4-13D0-5946-93BD-82712B82BC3A}" presName="sibTrans" presStyleLbl="sibTrans2D1" presStyleIdx="0" presStyleCnt="2" custScaleX="88610" custScaleY="56291" custLinFactNeighborX="9305" custLinFactNeighborY="-980"/>
      <dgm:spPr/>
    </dgm:pt>
    <dgm:pt modelId="{96A17607-93D6-354C-B22E-43A0BCFDBE5A}" type="pres">
      <dgm:prSet presAssocID="{F83511F4-13D0-5946-93BD-82712B82BC3A}" presName="connTx" presStyleLbl="sibTrans2D1" presStyleIdx="0" presStyleCnt="2"/>
      <dgm:spPr/>
    </dgm:pt>
    <dgm:pt modelId="{7B7A415A-3743-D943-AB4B-1B5C1753594D}" type="pres">
      <dgm:prSet presAssocID="{8D0827BC-3228-C648-A8D5-8F0A866A4BEF}" presName="composite" presStyleCnt="0"/>
      <dgm:spPr/>
    </dgm:pt>
    <dgm:pt modelId="{326EC5E7-CF92-8849-AD79-01DB8EE8B612}" type="pres">
      <dgm:prSet presAssocID="{8D0827BC-3228-C648-A8D5-8F0A866A4BEF}" presName="parTx" presStyleLbl="node1" presStyleIdx="0" presStyleCnt="3">
        <dgm:presLayoutVars>
          <dgm:chMax val="0"/>
          <dgm:chPref val="0"/>
          <dgm:bulletEnabled val="1"/>
        </dgm:presLayoutVars>
      </dgm:prSet>
      <dgm:spPr/>
    </dgm:pt>
    <dgm:pt modelId="{D6CA5FC2-F9AE-F94C-8D9E-2C3FC0867A8E}" type="pres">
      <dgm:prSet presAssocID="{8D0827BC-3228-C648-A8D5-8F0A866A4BEF}" presName="parSh" presStyleLbl="node1" presStyleIdx="1" presStyleCnt="3" custLinFactNeighborX="-34157" custLinFactNeighborY="-972"/>
      <dgm:spPr/>
    </dgm:pt>
    <dgm:pt modelId="{F379A2EA-67C6-E448-B893-1168151EC33A}" type="pres">
      <dgm:prSet presAssocID="{8D0827BC-3228-C648-A8D5-8F0A866A4BEF}" presName="desTx" presStyleLbl="fgAcc1" presStyleIdx="1" presStyleCnt="3" custLinFactNeighborX="-34157" custLinFactNeighborY="-407">
        <dgm:presLayoutVars>
          <dgm:bulletEnabled val="1"/>
        </dgm:presLayoutVars>
      </dgm:prSet>
      <dgm:spPr/>
    </dgm:pt>
    <dgm:pt modelId="{0DA22160-9E49-8B47-9BAD-982B33239DE0}" type="pres">
      <dgm:prSet presAssocID="{334BC034-BE60-AB42-A33C-622067E819B4}" presName="sibTrans" presStyleLbl="sibTrans2D1" presStyleIdx="1" presStyleCnt="2" custAng="119217" custFlipVert="1" custScaleX="133572" custScaleY="58949" custLinFactNeighborX="-9131" custLinFactNeighborY="3033"/>
      <dgm:spPr/>
    </dgm:pt>
    <dgm:pt modelId="{80287585-7B5A-6F49-B054-38F9BCCA52D1}" type="pres">
      <dgm:prSet presAssocID="{334BC034-BE60-AB42-A33C-622067E819B4}" presName="connTx" presStyleLbl="sibTrans2D1" presStyleIdx="1" presStyleCnt="2"/>
      <dgm:spPr/>
    </dgm:pt>
    <dgm:pt modelId="{4A345EEE-38FE-6E44-877D-BB8EEFF06C8F}" type="pres">
      <dgm:prSet presAssocID="{EBFF9E6C-3343-1846-83B2-35AEDF6E5AA0}" presName="composite" presStyleCnt="0"/>
      <dgm:spPr/>
    </dgm:pt>
    <dgm:pt modelId="{BCC6A604-CB7B-A54D-A27E-50D537FB8B62}" type="pres">
      <dgm:prSet presAssocID="{EBFF9E6C-3343-1846-83B2-35AEDF6E5AA0}" presName="parTx" presStyleLbl="node1" presStyleIdx="1" presStyleCnt="3">
        <dgm:presLayoutVars>
          <dgm:chMax val="0"/>
          <dgm:chPref val="0"/>
          <dgm:bulletEnabled val="1"/>
        </dgm:presLayoutVars>
      </dgm:prSet>
      <dgm:spPr/>
    </dgm:pt>
    <dgm:pt modelId="{E0807565-4B53-CF4A-88F6-EC029A0C67AC}" type="pres">
      <dgm:prSet presAssocID="{EBFF9E6C-3343-1846-83B2-35AEDF6E5AA0}" presName="parSh" presStyleLbl="node1" presStyleIdx="2" presStyleCnt="3" custScaleX="78974" custScaleY="92248" custLinFactNeighborX="-59700" custLinFactNeighborY="-12791"/>
      <dgm:spPr/>
    </dgm:pt>
    <dgm:pt modelId="{C387EE0A-4AB5-4F4E-85F5-8F6C2F012524}" type="pres">
      <dgm:prSet presAssocID="{EBFF9E6C-3343-1846-83B2-35AEDF6E5AA0}" presName="desTx" presStyleLbl="fgAcc1" presStyleIdx="2" presStyleCnt="3" custLinFactNeighborX="-59700" custLinFactNeighborY="1484">
        <dgm:presLayoutVars>
          <dgm:bulletEnabled val="1"/>
        </dgm:presLayoutVars>
      </dgm:prSet>
      <dgm:spPr/>
    </dgm:pt>
  </dgm:ptLst>
  <dgm:cxnLst>
    <dgm:cxn modelId="{E7241B00-EBFD-EA45-89E0-48ABE3D67812}" type="presOf" srcId="{2D7579D9-A0D5-404E-BEC7-7C8B9127F7B2}" destId="{C387EE0A-4AB5-4F4E-85F5-8F6C2F012524}" srcOrd="0" destOrd="1" presId="urn:microsoft.com/office/officeart/2005/8/layout/process3"/>
    <dgm:cxn modelId="{01616D03-378C-8D49-B5E0-E0EEAA96D813}" type="presOf" srcId="{5FF49F93-411B-4C43-9488-D08975B69C7B}" destId="{EB20EE0E-BD4C-0746-9F0C-D22DF11F00DF}" srcOrd="0" destOrd="0" presId="urn:microsoft.com/office/officeart/2005/8/layout/process3"/>
    <dgm:cxn modelId="{28580506-CC4A-1448-9D3F-C23CAFD766D2}" type="presOf" srcId="{334BC034-BE60-AB42-A33C-622067E819B4}" destId="{0DA22160-9E49-8B47-9BAD-982B33239DE0}" srcOrd="0" destOrd="0" presId="urn:microsoft.com/office/officeart/2005/8/layout/process3"/>
    <dgm:cxn modelId="{278F8506-769C-C941-8830-A4AE0F618115}" srcId="{8D0827BC-3228-C648-A8D5-8F0A866A4BEF}" destId="{9AD569E0-6B52-2846-AA46-B7DC956C3107}" srcOrd="1" destOrd="0" parTransId="{2828F38F-7BD7-5647-8ED4-4C30F2A1D825}" sibTransId="{0694301F-CEFE-9144-AFBC-F17E06A76F7A}"/>
    <dgm:cxn modelId="{C2BCA214-DB85-CB41-88A6-92A4CA01B8DE}" srcId="{90D236B1-B6D5-CB47-A9B7-A6D1D0842326}" destId="{EBFF9E6C-3343-1846-83B2-35AEDF6E5AA0}" srcOrd="2" destOrd="0" parTransId="{FF2C4677-710D-AA46-BF0E-328A5A810B21}" sibTransId="{81F1C23F-1674-AC47-AEFB-F351311A89ED}"/>
    <dgm:cxn modelId="{C2B79D17-E8C8-ED49-835B-5B0793387A46}" type="presOf" srcId="{F0424C2C-CB23-C246-A572-66F01144EFFD}" destId="{F379A2EA-67C6-E448-B893-1168151EC33A}" srcOrd="0" destOrd="3" presId="urn:microsoft.com/office/officeart/2005/8/layout/process3"/>
    <dgm:cxn modelId="{7F802322-5F9F-A749-90E8-8DEADBE23DFE}" srcId="{EBFF9E6C-3343-1846-83B2-35AEDF6E5AA0}" destId="{637B926D-13B7-5648-84FC-B0DE03E6A855}" srcOrd="2" destOrd="0" parTransId="{452AE939-EB35-174E-AD91-9317B2FE7D81}" sibTransId="{96B84D82-D962-9642-B48A-9EEF81F9E883}"/>
    <dgm:cxn modelId="{0C03D122-05EC-F747-A3AC-D085594A829C}" srcId="{8D0827BC-3228-C648-A8D5-8F0A866A4BEF}" destId="{5EDB70D6-1DE1-344E-B40A-538D6CC84C67}" srcOrd="0" destOrd="0" parTransId="{E43E6728-9B34-CC46-BF8B-430CC7B2471C}" sibTransId="{E8BB66A8-2A43-AF4A-9BA1-05629274A199}"/>
    <dgm:cxn modelId="{9EDE4B28-2763-5A48-B3F0-BC6AEAFA30B9}" type="presOf" srcId="{5EDB70D6-1DE1-344E-B40A-538D6CC84C67}" destId="{F379A2EA-67C6-E448-B893-1168151EC33A}" srcOrd="0" destOrd="0" presId="urn:microsoft.com/office/officeart/2005/8/layout/process3"/>
    <dgm:cxn modelId="{96635B2E-3DE7-0D4F-A3AF-2E08DA3D03E1}" type="presOf" srcId="{334BC034-BE60-AB42-A33C-622067E819B4}" destId="{80287585-7B5A-6F49-B054-38F9BCCA52D1}" srcOrd="1" destOrd="0" presId="urn:microsoft.com/office/officeart/2005/8/layout/process3"/>
    <dgm:cxn modelId="{E2289032-9890-C741-841F-2E87E14220A0}" type="presOf" srcId="{637B926D-13B7-5648-84FC-B0DE03E6A855}" destId="{C387EE0A-4AB5-4F4E-85F5-8F6C2F012524}" srcOrd="0" destOrd="2" presId="urn:microsoft.com/office/officeart/2005/8/layout/process3"/>
    <dgm:cxn modelId="{62086E47-B30A-3241-A408-3DB1336FB1D3}" srcId="{8D0827BC-3228-C648-A8D5-8F0A866A4BEF}" destId="{F0424C2C-CB23-C246-A572-66F01144EFFD}" srcOrd="3" destOrd="0" parTransId="{8C5B6F7A-9863-3B46-B1FA-115B346E04D5}" sibTransId="{4100845D-9423-014F-ACC0-F77E906317CF}"/>
    <dgm:cxn modelId="{A63BDD4E-CC27-9A48-9828-E6613FF34940}" type="presOf" srcId="{11973962-843A-CB4A-98F9-002FA9E99E0F}" destId="{C387EE0A-4AB5-4F4E-85F5-8F6C2F012524}" srcOrd="0" destOrd="3" presId="urn:microsoft.com/office/officeart/2005/8/layout/process3"/>
    <dgm:cxn modelId="{F033A453-5463-3C43-9EEA-987CD6110C93}" type="presOf" srcId="{90D236B1-B6D5-CB47-A9B7-A6D1D0842326}" destId="{1911EB76-FC9C-1E49-825A-CBC73526FF2A}" srcOrd="0" destOrd="0" presId="urn:microsoft.com/office/officeart/2005/8/layout/process3"/>
    <dgm:cxn modelId="{DACEF853-16E4-C542-B3C4-13F59452B094}" type="presOf" srcId="{8D0827BC-3228-C648-A8D5-8F0A866A4BEF}" destId="{D6CA5FC2-F9AE-F94C-8D9E-2C3FC0867A8E}" srcOrd="1" destOrd="0" presId="urn:microsoft.com/office/officeart/2005/8/layout/process3"/>
    <dgm:cxn modelId="{45908C55-48D4-D749-9FB9-C43AFE905C17}" type="presOf" srcId="{E028D693-D8E1-A54C-9D80-173A6168E8BE}" destId="{C387EE0A-4AB5-4F4E-85F5-8F6C2F012524}" srcOrd="0" destOrd="0" presId="urn:microsoft.com/office/officeart/2005/8/layout/process3"/>
    <dgm:cxn modelId="{D58E9867-DEA7-754B-8078-88F657A9A9C6}" srcId="{EBFF9E6C-3343-1846-83B2-35AEDF6E5AA0}" destId="{11973962-843A-CB4A-98F9-002FA9E99E0F}" srcOrd="3" destOrd="0" parTransId="{3E02D48E-1361-A045-8E94-D5B776CA2E76}" sibTransId="{7083330A-8E53-BF46-9077-C8DF42E6B699}"/>
    <dgm:cxn modelId="{0F8C306E-3011-A946-BE36-A0BA85452BA2}" srcId="{8D0827BC-3228-C648-A8D5-8F0A866A4BEF}" destId="{248204E2-379D-F74B-8FBB-E36E104F9C15}" srcOrd="2" destOrd="0" parTransId="{842E6C8D-9448-DB47-A2CA-290855F0DD76}" sibTransId="{70C36317-150F-3343-B5CB-C659FE06E937}"/>
    <dgm:cxn modelId="{3CE0AB6E-D5FB-8940-B805-31D148038870}" type="presOf" srcId="{EBFF9E6C-3343-1846-83B2-35AEDF6E5AA0}" destId="{BCC6A604-CB7B-A54D-A27E-50D537FB8B62}" srcOrd="0" destOrd="0" presId="urn:microsoft.com/office/officeart/2005/8/layout/process3"/>
    <dgm:cxn modelId="{B8EE1E87-1E75-0B47-BC3A-E5D511BA734A}" type="presOf" srcId="{C154941C-DD17-3940-A7AD-0BAC79056073}" destId="{F0D0942C-8ECF-8640-A871-5C0E64BE5D59}" srcOrd="1" destOrd="0" presId="urn:microsoft.com/office/officeart/2005/8/layout/process3"/>
    <dgm:cxn modelId="{081B2F94-D967-D74B-9F81-2F46E44FF183}" srcId="{EBFF9E6C-3343-1846-83B2-35AEDF6E5AA0}" destId="{74A2ADCF-9831-3B4D-A26B-3EF74A89126A}" srcOrd="4" destOrd="0" parTransId="{1A729703-5B24-1442-95F5-298589B03D26}" sibTransId="{1A084C08-5916-FE4E-BDB6-A6572A6C48BB}"/>
    <dgm:cxn modelId="{F58A8F94-5F08-2948-9442-9EA61889FCC9}" srcId="{90D236B1-B6D5-CB47-A9B7-A6D1D0842326}" destId="{8D0827BC-3228-C648-A8D5-8F0A866A4BEF}" srcOrd="1" destOrd="0" parTransId="{5B307319-001F-924F-A938-B11B3EDC6AB0}" sibTransId="{334BC034-BE60-AB42-A33C-622067E819B4}"/>
    <dgm:cxn modelId="{41241196-603D-4543-910F-AA7B1011B4A0}" srcId="{EBFF9E6C-3343-1846-83B2-35AEDF6E5AA0}" destId="{2D7579D9-A0D5-404E-BEC7-7C8B9127F7B2}" srcOrd="1" destOrd="0" parTransId="{C5CEE4B3-0BB4-3046-A6FA-12AB2092F3D2}" sibTransId="{E002042F-1A8D-3D42-8B7B-977CB13F0FF7}"/>
    <dgm:cxn modelId="{7241869C-ED04-784E-8CB1-9A0837CB112D}" type="presOf" srcId="{C154941C-DD17-3940-A7AD-0BAC79056073}" destId="{61E40971-3D3D-1141-899B-2686D245C173}" srcOrd="0" destOrd="0" presId="urn:microsoft.com/office/officeart/2005/8/layout/process3"/>
    <dgm:cxn modelId="{9C1C639E-F74D-CE41-96C2-FC82C3627384}" type="presOf" srcId="{74A2ADCF-9831-3B4D-A26B-3EF74A89126A}" destId="{C387EE0A-4AB5-4F4E-85F5-8F6C2F012524}" srcOrd="0" destOrd="4" presId="urn:microsoft.com/office/officeart/2005/8/layout/process3"/>
    <dgm:cxn modelId="{5BF6B5A4-143A-F242-83FB-7BBCB32FA94B}" type="presOf" srcId="{9AD569E0-6B52-2846-AA46-B7DC956C3107}" destId="{F379A2EA-67C6-E448-B893-1168151EC33A}" srcOrd="0" destOrd="1" presId="urn:microsoft.com/office/officeart/2005/8/layout/process3"/>
    <dgm:cxn modelId="{33C1C2A6-D161-DE4D-87F2-4CDE8CFFEFD5}" type="presOf" srcId="{F83511F4-13D0-5946-93BD-82712B82BC3A}" destId="{980265C2-A980-354E-8414-9A5B7FF6983A}" srcOrd="0" destOrd="0" presId="urn:microsoft.com/office/officeart/2005/8/layout/process3"/>
    <dgm:cxn modelId="{FAF5E4A7-26AB-0443-A525-259317C418D3}" type="presOf" srcId="{8D0827BC-3228-C648-A8D5-8F0A866A4BEF}" destId="{326EC5E7-CF92-8849-AD79-01DB8EE8B612}" srcOrd="0" destOrd="0" presId="urn:microsoft.com/office/officeart/2005/8/layout/process3"/>
    <dgm:cxn modelId="{86B61ABD-769E-894E-8122-8D060607A11B}" type="presOf" srcId="{EBFF9E6C-3343-1846-83B2-35AEDF6E5AA0}" destId="{E0807565-4B53-CF4A-88F6-EC029A0C67AC}" srcOrd="1" destOrd="0" presId="urn:microsoft.com/office/officeart/2005/8/layout/process3"/>
    <dgm:cxn modelId="{EE349DC2-9C2E-D54D-AF88-7D6C99B3E997}" srcId="{90D236B1-B6D5-CB47-A9B7-A6D1D0842326}" destId="{C154941C-DD17-3940-A7AD-0BAC79056073}" srcOrd="0" destOrd="0" parTransId="{CE86C2BC-1A40-554C-B168-97924F0AC6A6}" sibTransId="{F83511F4-13D0-5946-93BD-82712B82BC3A}"/>
    <dgm:cxn modelId="{527860CA-1083-874B-A6E7-CE3C1E4BC1D9}" type="presOf" srcId="{248204E2-379D-F74B-8FBB-E36E104F9C15}" destId="{F379A2EA-67C6-E448-B893-1168151EC33A}" srcOrd="0" destOrd="2" presId="urn:microsoft.com/office/officeart/2005/8/layout/process3"/>
    <dgm:cxn modelId="{101DB6DD-9715-FD4B-89F6-EA8AF447941A}" type="presOf" srcId="{F83511F4-13D0-5946-93BD-82712B82BC3A}" destId="{96A17607-93D6-354C-B22E-43A0BCFDBE5A}" srcOrd="1" destOrd="0" presId="urn:microsoft.com/office/officeart/2005/8/layout/process3"/>
    <dgm:cxn modelId="{AB1971F7-83A6-E74A-923D-74D3564CD7D2}" srcId="{C154941C-DD17-3940-A7AD-0BAC79056073}" destId="{5FF49F93-411B-4C43-9488-D08975B69C7B}" srcOrd="0" destOrd="0" parTransId="{10B14452-EA13-6741-9899-AF863DFB47AB}" sibTransId="{87AFF2B6-E6CC-5940-97C2-3DCE3F98B3CA}"/>
    <dgm:cxn modelId="{BF9634FE-7A29-994B-94BB-91DF46812B9D}" srcId="{EBFF9E6C-3343-1846-83B2-35AEDF6E5AA0}" destId="{E028D693-D8E1-A54C-9D80-173A6168E8BE}" srcOrd="0" destOrd="0" parTransId="{78271473-73D7-4740-84CF-36A16801FF4E}" sibTransId="{E24FF7FF-230F-3446-B75A-0F224C3C5310}"/>
    <dgm:cxn modelId="{753B396A-FA1B-4B4F-8583-06FC32F079BF}" type="presParOf" srcId="{1911EB76-FC9C-1E49-825A-CBC73526FF2A}" destId="{0EE215EF-5413-7A42-B796-86221206C2C1}" srcOrd="0" destOrd="0" presId="urn:microsoft.com/office/officeart/2005/8/layout/process3"/>
    <dgm:cxn modelId="{B5CEBE29-9C03-DB4A-AF43-2844D52A2196}" type="presParOf" srcId="{0EE215EF-5413-7A42-B796-86221206C2C1}" destId="{61E40971-3D3D-1141-899B-2686D245C173}" srcOrd="0" destOrd="0" presId="urn:microsoft.com/office/officeart/2005/8/layout/process3"/>
    <dgm:cxn modelId="{8D304779-C52B-1648-9482-5A544C89EBBD}" type="presParOf" srcId="{0EE215EF-5413-7A42-B796-86221206C2C1}" destId="{F0D0942C-8ECF-8640-A871-5C0E64BE5D59}" srcOrd="1" destOrd="0" presId="urn:microsoft.com/office/officeart/2005/8/layout/process3"/>
    <dgm:cxn modelId="{0FEB4689-1DD7-0F42-B3B4-20F5C0F9C72E}" type="presParOf" srcId="{0EE215EF-5413-7A42-B796-86221206C2C1}" destId="{EB20EE0E-BD4C-0746-9F0C-D22DF11F00DF}" srcOrd="2" destOrd="0" presId="urn:microsoft.com/office/officeart/2005/8/layout/process3"/>
    <dgm:cxn modelId="{327365DB-9DF4-F14E-B604-E406B6CDE799}" type="presParOf" srcId="{1911EB76-FC9C-1E49-825A-CBC73526FF2A}" destId="{980265C2-A980-354E-8414-9A5B7FF6983A}" srcOrd="1" destOrd="0" presId="urn:microsoft.com/office/officeart/2005/8/layout/process3"/>
    <dgm:cxn modelId="{56A090A8-0135-5C48-9A75-0A05DE87918C}" type="presParOf" srcId="{980265C2-A980-354E-8414-9A5B7FF6983A}" destId="{96A17607-93D6-354C-B22E-43A0BCFDBE5A}" srcOrd="0" destOrd="0" presId="urn:microsoft.com/office/officeart/2005/8/layout/process3"/>
    <dgm:cxn modelId="{E775848A-25AB-6B46-B411-ECC771AE1AE1}" type="presParOf" srcId="{1911EB76-FC9C-1E49-825A-CBC73526FF2A}" destId="{7B7A415A-3743-D943-AB4B-1B5C1753594D}" srcOrd="2" destOrd="0" presId="urn:microsoft.com/office/officeart/2005/8/layout/process3"/>
    <dgm:cxn modelId="{C3A09449-F8C7-ED40-9172-2AD2D28B5552}" type="presParOf" srcId="{7B7A415A-3743-D943-AB4B-1B5C1753594D}" destId="{326EC5E7-CF92-8849-AD79-01DB8EE8B612}" srcOrd="0" destOrd="0" presId="urn:microsoft.com/office/officeart/2005/8/layout/process3"/>
    <dgm:cxn modelId="{3E12FB29-45CC-6449-B0C4-FD335DE51662}" type="presParOf" srcId="{7B7A415A-3743-D943-AB4B-1B5C1753594D}" destId="{D6CA5FC2-F9AE-F94C-8D9E-2C3FC0867A8E}" srcOrd="1" destOrd="0" presId="urn:microsoft.com/office/officeart/2005/8/layout/process3"/>
    <dgm:cxn modelId="{EE588094-01A2-974C-8D64-FE86FE861118}" type="presParOf" srcId="{7B7A415A-3743-D943-AB4B-1B5C1753594D}" destId="{F379A2EA-67C6-E448-B893-1168151EC33A}" srcOrd="2" destOrd="0" presId="urn:microsoft.com/office/officeart/2005/8/layout/process3"/>
    <dgm:cxn modelId="{AD5D2D57-9FCE-2A48-B424-781A207F6B35}" type="presParOf" srcId="{1911EB76-FC9C-1E49-825A-CBC73526FF2A}" destId="{0DA22160-9E49-8B47-9BAD-982B33239DE0}" srcOrd="3" destOrd="0" presId="urn:microsoft.com/office/officeart/2005/8/layout/process3"/>
    <dgm:cxn modelId="{3E03834B-2C8F-E44B-A29D-976DF818C245}" type="presParOf" srcId="{0DA22160-9E49-8B47-9BAD-982B33239DE0}" destId="{80287585-7B5A-6F49-B054-38F9BCCA52D1}" srcOrd="0" destOrd="0" presId="urn:microsoft.com/office/officeart/2005/8/layout/process3"/>
    <dgm:cxn modelId="{8A3313D0-9443-A640-8194-6F0388D8D773}" type="presParOf" srcId="{1911EB76-FC9C-1E49-825A-CBC73526FF2A}" destId="{4A345EEE-38FE-6E44-877D-BB8EEFF06C8F}" srcOrd="4" destOrd="0" presId="urn:microsoft.com/office/officeart/2005/8/layout/process3"/>
    <dgm:cxn modelId="{433BCBDE-C0A4-4045-BC92-A44404D7D194}" type="presParOf" srcId="{4A345EEE-38FE-6E44-877D-BB8EEFF06C8F}" destId="{BCC6A604-CB7B-A54D-A27E-50D537FB8B62}" srcOrd="0" destOrd="0" presId="urn:microsoft.com/office/officeart/2005/8/layout/process3"/>
    <dgm:cxn modelId="{90C180F2-8FF3-3E4A-A917-1A3C7DE93CE6}" type="presParOf" srcId="{4A345EEE-38FE-6E44-877D-BB8EEFF06C8F}" destId="{E0807565-4B53-CF4A-88F6-EC029A0C67AC}" srcOrd="1" destOrd="0" presId="urn:microsoft.com/office/officeart/2005/8/layout/process3"/>
    <dgm:cxn modelId="{545BA2D1-2CC0-884D-A190-D78C858F1A77}" type="presParOf" srcId="{4A345EEE-38FE-6E44-877D-BB8EEFF06C8F}" destId="{C387EE0A-4AB5-4F4E-85F5-8F6C2F01252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D236B1-B6D5-CB47-A9B7-A6D1D0842326}"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GB"/>
        </a:p>
      </dgm:t>
    </dgm:pt>
    <dgm:pt modelId="{C154941C-DD17-3940-A7AD-0BAC79056073}">
      <dgm:prSet phldrT="[Text]" custT="1"/>
      <dgm:spPr/>
      <dgm:t>
        <a:bodyPr anchor="ctr"/>
        <a:lstStyle/>
        <a:p>
          <a:pPr algn="ctr"/>
          <a:r>
            <a:rPr lang="en-GB" sz="1400" b="0" i="0" dirty="0">
              <a:latin typeface="Helvetica Light" panose="020B0403020202020204" pitchFamily="34" charset="0"/>
            </a:rPr>
            <a:t>Sample</a:t>
          </a:r>
        </a:p>
      </dgm:t>
    </dgm:pt>
    <dgm:pt modelId="{CE86C2BC-1A40-554C-B168-97924F0AC6A6}" type="parTrans" cxnId="{EE349DC2-9C2E-D54D-AF88-7D6C99B3E997}">
      <dgm:prSet/>
      <dgm:spPr/>
      <dgm:t>
        <a:bodyPr/>
        <a:lstStyle/>
        <a:p>
          <a:endParaRPr lang="en-GB" sz="2000"/>
        </a:p>
      </dgm:t>
    </dgm:pt>
    <dgm:pt modelId="{F83511F4-13D0-5946-93BD-82712B82BC3A}" type="sibTrans" cxnId="{EE349DC2-9C2E-D54D-AF88-7D6C99B3E997}">
      <dgm:prSet custT="1"/>
      <dgm:spPr/>
      <dgm:t>
        <a:bodyPr/>
        <a:lstStyle/>
        <a:p>
          <a:endParaRPr lang="en-GB" sz="1050"/>
        </a:p>
      </dgm:t>
    </dgm:pt>
    <dgm:pt modelId="{5FF49F93-411B-4C43-9488-D08975B69C7B}">
      <dgm:prSet phldrT="[Text]" custT="1"/>
      <dgm:spPr/>
      <dgm:t>
        <a:bodyPr/>
        <a:lstStyle/>
        <a:p>
          <a:r>
            <a:rPr lang="en-GB" sz="1400" b="0" i="0" dirty="0">
              <a:latin typeface="Helvetica Light" panose="020B0403020202020204" pitchFamily="34" charset="0"/>
            </a:rPr>
            <a:t>Plant inoculated with a bacterium or a blank solution to test the expression of a plant gene of interest</a:t>
          </a:r>
        </a:p>
      </dgm:t>
    </dgm:pt>
    <dgm:pt modelId="{10B14452-EA13-6741-9899-AF863DFB47AB}" type="parTrans" cxnId="{AB1971F7-83A6-E74A-923D-74D3564CD7D2}">
      <dgm:prSet/>
      <dgm:spPr/>
      <dgm:t>
        <a:bodyPr/>
        <a:lstStyle/>
        <a:p>
          <a:endParaRPr lang="en-GB" sz="2000"/>
        </a:p>
      </dgm:t>
    </dgm:pt>
    <dgm:pt modelId="{87AFF2B6-E6CC-5940-97C2-3DCE3F98B3CA}" type="sibTrans" cxnId="{AB1971F7-83A6-E74A-923D-74D3564CD7D2}">
      <dgm:prSet/>
      <dgm:spPr/>
      <dgm:t>
        <a:bodyPr/>
        <a:lstStyle/>
        <a:p>
          <a:endParaRPr lang="en-GB" sz="2000"/>
        </a:p>
      </dgm:t>
    </dgm:pt>
    <dgm:pt modelId="{8D0827BC-3228-C648-A8D5-8F0A866A4BEF}">
      <dgm:prSet phldrT="[Text]" custT="1"/>
      <dgm:spPr/>
      <dgm:t>
        <a:bodyPr/>
        <a:lstStyle/>
        <a:p>
          <a:pPr algn="ctr"/>
          <a:r>
            <a:rPr lang="en-GB" sz="1400" b="0" i="0" dirty="0">
              <a:latin typeface="Helvetica Light" panose="020B0403020202020204" pitchFamily="34" charset="0"/>
            </a:rPr>
            <a:t>Sample preparation</a:t>
          </a:r>
        </a:p>
      </dgm:t>
    </dgm:pt>
    <dgm:pt modelId="{5B307319-001F-924F-A938-B11B3EDC6AB0}" type="parTrans" cxnId="{F58A8F94-5F08-2948-9442-9EA61889FCC9}">
      <dgm:prSet/>
      <dgm:spPr/>
      <dgm:t>
        <a:bodyPr/>
        <a:lstStyle/>
        <a:p>
          <a:endParaRPr lang="en-GB" sz="2000"/>
        </a:p>
      </dgm:t>
    </dgm:pt>
    <dgm:pt modelId="{334BC034-BE60-AB42-A33C-622067E819B4}" type="sibTrans" cxnId="{F58A8F94-5F08-2948-9442-9EA61889FCC9}">
      <dgm:prSet custT="1"/>
      <dgm:spPr/>
      <dgm:t>
        <a:bodyPr/>
        <a:lstStyle/>
        <a:p>
          <a:endParaRPr lang="en-GB" sz="1050"/>
        </a:p>
      </dgm:t>
    </dgm:pt>
    <dgm:pt modelId="{5EDB70D6-1DE1-344E-B40A-538D6CC84C67}">
      <dgm:prSet phldrT="[Text]" custT="1"/>
      <dgm:spPr/>
      <dgm:t>
        <a:bodyPr/>
        <a:lstStyle/>
        <a:p>
          <a:r>
            <a:rPr lang="en-GB" sz="1400" b="0" i="0" dirty="0">
              <a:latin typeface="Helvetica Light" panose="020B0403020202020204" pitchFamily="34" charset="0"/>
            </a:rPr>
            <a:t>RNA extraction using kit (RNeasy plant mini kit)</a:t>
          </a:r>
        </a:p>
      </dgm:t>
    </dgm:pt>
    <dgm:pt modelId="{E43E6728-9B34-CC46-BF8B-430CC7B2471C}" type="parTrans" cxnId="{0C03D122-05EC-F747-A3AC-D085594A829C}">
      <dgm:prSet/>
      <dgm:spPr/>
      <dgm:t>
        <a:bodyPr/>
        <a:lstStyle/>
        <a:p>
          <a:endParaRPr lang="en-GB" sz="2000"/>
        </a:p>
      </dgm:t>
    </dgm:pt>
    <dgm:pt modelId="{E8BB66A8-2A43-AF4A-9BA1-05629274A199}" type="sibTrans" cxnId="{0C03D122-05EC-F747-A3AC-D085594A829C}">
      <dgm:prSet/>
      <dgm:spPr/>
      <dgm:t>
        <a:bodyPr/>
        <a:lstStyle/>
        <a:p>
          <a:endParaRPr lang="en-GB" sz="2000"/>
        </a:p>
      </dgm:t>
    </dgm:pt>
    <dgm:pt modelId="{EBFF9E6C-3343-1846-83B2-35AEDF6E5AA0}">
      <dgm:prSet phldrT="[Text]" custT="1"/>
      <dgm:spPr/>
      <dgm:t>
        <a:bodyPr anchor="ctr"/>
        <a:lstStyle/>
        <a:p>
          <a:pPr algn="ctr"/>
          <a:r>
            <a:rPr lang="en-GB" sz="1400" b="0" i="0" dirty="0">
              <a:latin typeface="Helvetica Light" panose="020B0403020202020204" pitchFamily="34" charset="0"/>
            </a:rPr>
            <a:t>Library preparation</a:t>
          </a:r>
        </a:p>
      </dgm:t>
    </dgm:pt>
    <dgm:pt modelId="{FF2C4677-710D-AA46-BF0E-328A5A810B21}" type="parTrans" cxnId="{C2BCA214-DB85-CB41-88A6-92A4CA01B8DE}">
      <dgm:prSet/>
      <dgm:spPr/>
      <dgm:t>
        <a:bodyPr/>
        <a:lstStyle/>
        <a:p>
          <a:endParaRPr lang="en-GB" sz="2000"/>
        </a:p>
      </dgm:t>
    </dgm:pt>
    <dgm:pt modelId="{81F1C23F-1674-AC47-AEFB-F351311A89ED}" type="sibTrans" cxnId="{C2BCA214-DB85-CB41-88A6-92A4CA01B8DE}">
      <dgm:prSet custT="1"/>
      <dgm:spPr/>
      <dgm:t>
        <a:bodyPr/>
        <a:lstStyle/>
        <a:p>
          <a:endParaRPr lang="en-GB" sz="1050"/>
        </a:p>
      </dgm:t>
    </dgm:pt>
    <dgm:pt modelId="{E028D693-D8E1-A54C-9D80-173A6168E8BE}">
      <dgm:prSet phldrT="[Text]" custT="1"/>
      <dgm:spPr/>
      <dgm:t>
        <a:bodyPr/>
        <a:lstStyle/>
        <a:p>
          <a:r>
            <a:rPr lang="en-GB" sz="1400" b="0" i="0" dirty="0">
              <a:latin typeface="Helvetica Light" panose="020B0403020202020204" pitchFamily="34" charset="0"/>
            </a:rPr>
            <a:t>3’ RNA-</a:t>
          </a:r>
          <a:r>
            <a:rPr lang="en-GB" sz="1400" b="0" i="0" dirty="0" err="1">
              <a:latin typeface="Helvetica Light" panose="020B0403020202020204" pitchFamily="34" charset="0"/>
            </a:rPr>
            <a:t>seq</a:t>
          </a:r>
          <a:r>
            <a:rPr lang="en-GB" sz="1400" b="0" i="0" dirty="0">
              <a:latin typeface="Helvetica Light" panose="020B0403020202020204" pitchFamily="34" charset="0"/>
            </a:rPr>
            <a:t> libraries (</a:t>
          </a:r>
          <a:r>
            <a:rPr lang="en-GB" sz="1400" b="0" i="0" dirty="0" err="1">
              <a:latin typeface="Helvetica Light" panose="020B0403020202020204" pitchFamily="34" charset="0"/>
            </a:rPr>
            <a:t>Quantseq</a:t>
          </a:r>
          <a:r>
            <a:rPr lang="en-GB" sz="1400" b="0" i="0" dirty="0">
              <a:latin typeface="Helvetica Light" panose="020B0403020202020204" pitchFamily="34" charset="0"/>
            </a:rPr>
            <a:t> FWD kit </a:t>
          </a:r>
          <a:r>
            <a:rPr lang="en-GB" sz="1400" b="0" i="0" dirty="0">
              <a:latin typeface="Helvetica Light" panose="020B0403020202020204" pitchFamily="34" charset="0"/>
            </a:rPr>
            <a:t>) </a:t>
          </a:r>
        </a:p>
      </dgm:t>
    </dgm:pt>
    <dgm:pt modelId="{78271473-73D7-4740-84CF-36A16801FF4E}" type="parTrans" cxnId="{BF9634FE-7A29-994B-94BB-91DF46812B9D}">
      <dgm:prSet/>
      <dgm:spPr/>
      <dgm:t>
        <a:bodyPr/>
        <a:lstStyle/>
        <a:p>
          <a:endParaRPr lang="en-GB" sz="2000"/>
        </a:p>
      </dgm:t>
    </dgm:pt>
    <dgm:pt modelId="{E24FF7FF-230F-3446-B75A-0F224C3C5310}" type="sibTrans" cxnId="{BF9634FE-7A29-994B-94BB-91DF46812B9D}">
      <dgm:prSet/>
      <dgm:spPr/>
      <dgm:t>
        <a:bodyPr/>
        <a:lstStyle/>
        <a:p>
          <a:endParaRPr lang="en-GB" sz="2000"/>
        </a:p>
      </dgm:t>
    </dgm:pt>
    <dgm:pt modelId="{F0424C2C-CB23-C246-A572-66F01144EFFD}">
      <dgm:prSet phldrT="[Text]" custT="1"/>
      <dgm:spPr/>
      <dgm:t>
        <a:bodyPr/>
        <a:lstStyle/>
        <a:p>
          <a:endParaRPr lang="en-GB" sz="1400" b="0" i="0" dirty="0">
            <a:latin typeface="Helvetica Light" panose="020B0403020202020204" pitchFamily="34" charset="0"/>
          </a:endParaRPr>
        </a:p>
      </dgm:t>
    </dgm:pt>
    <dgm:pt modelId="{8C5B6F7A-9863-3B46-B1FA-115B346E04D5}" type="parTrans" cxnId="{62086E47-B30A-3241-A408-3DB1336FB1D3}">
      <dgm:prSet/>
      <dgm:spPr/>
      <dgm:t>
        <a:bodyPr/>
        <a:lstStyle/>
        <a:p>
          <a:endParaRPr lang="en-GB" sz="2000"/>
        </a:p>
      </dgm:t>
    </dgm:pt>
    <dgm:pt modelId="{4100845D-9423-014F-ACC0-F77E906317CF}" type="sibTrans" cxnId="{62086E47-B30A-3241-A408-3DB1336FB1D3}">
      <dgm:prSet/>
      <dgm:spPr/>
      <dgm:t>
        <a:bodyPr/>
        <a:lstStyle/>
        <a:p>
          <a:endParaRPr lang="en-GB" sz="2000"/>
        </a:p>
      </dgm:t>
    </dgm:pt>
    <dgm:pt modelId="{74A2ADCF-9831-3B4D-A26B-3EF74A89126A}">
      <dgm:prSet phldrT="[Text]" custT="1"/>
      <dgm:spPr/>
      <dgm:t>
        <a:bodyPr/>
        <a:lstStyle/>
        <a:p>
          <a:r>
            <a:rPr lang="en-GB" sz="1400" b="0" i="0" dirty="0">
              <a:latin typeface="Helvetica Light" panose="020B0403020202020204" pitchFamily="34" charset="0"/>
            </a:rPr>
            <a:t>Removal of adaptors and low-quality sequences using </a:t>
          </a:r>
          <a:r>
            <a:rPr lang="en-GB" sz="1400" b="0" i="0" dirty="0" err="1">
              <a:latin typeface="Helvetica Light" panose="020B0403020202020204" pitchFamily="34" charset="0"/>
            </a:rPr>
            <a:t>Trimmomatic</a:t>
          </a:r>
          <a:endParaRPr lang="en-GB" sz="1400" b="0" i="0" dirty="0">
            <a:latin typeface="Helvetica Light" panose="020B0403020202020204" pitchFamily="34" charset="0"/>
          </a:endParaRPr>
        </a:p>
      </dgm:t>
    </dgm:pt>
    <dgm:pt modelId="{1A729703-5B24-1442-95F5-298589B03D26}" type="parTrans" cxnId="{081B2F94-D967-D74B-9F81-2F46E44FF183}">
      <dgm:prSet/>
      <dgm:spPr/>
      <dgm:t>
        <a:bodyPr/>
        <a:lstStyle/>
        <a:p>
          <a:endParaRPr lang="en-GB" sz="2000"/>
        </a:p>
      </dgm:t>
    </dgm:pt>
    <dgm:pt modelId="{1A084C08-5916-FE4E-BDB6-A6572A6C48BB}" type="sibTrans" cxnId="{081B2F94-D967-D74B-9F81-2F46E44FF183}">
      <dgm:prSet/>
      <dgm:spPr/>
      <dgm:t>
        <a:bodyPr/>
        <a:lstStyle/>
        <a:p>
          <a:endParaRPr lang="en-GB" sz="2000"/>
        </a:p>
      </dgm:t>
    </dgm:pt>
    <dgm:pt modelId="{9AD569E0-6B52-2846-AA46-B7DC956C3107}">
      <dgm:prSet phldrT="[Text]" custT="1"/>
      <dgm:spPr/>
      <dgm:t>
        <a:bodyPr/>
        <a:lstStyle/>
        <a:p>
          <a:r>
            <a:rPr lang="en-GB" sz="1400" b="0" i="0" dirty="0" err="1">
              <a:latin typeface="Helvetica Light" panose="020B0403020202020204" pitchFamily="34" charset="0"/>
            </a:rPr>
            <a:t>DNAse</a:t>
          </a:r>
          <a:r>
            <a:rPr lang="en-GB" sz="1400" b="0" i="0" dirty="0">
              <a:latin typeface="Helvetica Light" panose="020B0403020202020204" pitchFamily="34" charset="0"/>
            </a:rPr>
            <a:t> digestion (RNase-Free DNase Kit) treatment</a:t>
          </a:r>
        </a:p>
      </dgm:t>
    </dgm:pt>
    <dgm:pt modelId="{2828F38F-7BD7-5647-8ED4-4C30F2A1D825}" type="parTrans" cxnId="{278F8506-769C-C941-8830-A4AE0F618115}">
      <dgm:prSet/>
      <dgm:spPr/>
      <dgm:t>
        <a:bodyPr/>
        <a:lstStyle/>
        <a:p>
          <a:endParaRPr lang="en-GB" sz="2000"/>
        </a:p>
      </dgm:t>
    </dgm:pt>
    <dgm:pt modelId="{0694301F-CEFE-9144-AFBC-F17E06A76F7A}" type="sibTrans" cxnId="{278F8506-769C-C941-8830-A4AE0F618115}">
      <dgm:prSet/>
      <dgm:spPr/>
      <dgm:t>
        <a:bodyPr/>
        <a:lstStyle/>
        <a:p>
          <a:endParaRPr lang="en-GB" sz="2000"/>
        </a:p>
      </dgm:t>
    </dgm:pt>
    <dgm:pt modelId="{11973962-843A-CB4A-98F9-002FA9E99E0F}">
      <dgm:prSet phldrT="[Text]" custT="1"/>
      <dgm:spPr/>
      <dgm:t>
        <a:bodyPr anchor="ctr"/>
        <a:lstStyle/>
        <a:p>
          <a:pPr algn="ctr"/>
          <a:r>
            <a:rPr lang="en-GB" sz="1400" b="0" i="0" dirty="0">
              <a:latin typeface="Helvetica Light" panose="020B0403020202020204" pitchFamily="34" charset="0"/>
            </a:rPr>
            <a:t>Data processing</a:t>
          </a:r>
        </a:p>
      </dgm:t>
    </dgm:pt>
    <dgm:pt modelId="{3E02D48E-1361-A045-8E94-D5B776CA2E76}" type="parTrans" cxnId="{D58E9867-DEA7-754B-8078-88F657A9A9C6}">
      <dgm:prSet/>
      <dgm:spPr/>
      <dgm:t>
        <a:bodyPr/>
        <a:lstStyle/>
        <a:p>
          <a:endParaRPr lang="en-GB" sz="2000"/>
        </a:p>
      </dgm:t>
    </dgm:pt>
    <dgm:pt modelId="{7083330A-8E53-BF46-9077-C8DF42E6B699}" type="sibTrans" cxnId="{D58E9867-DEA7-754B-8078-88F657A9A9C6}">
      <dgm:prSet/>
      <dgm:spPr/>
      <dgm:t>
        <a:bodyPr/>
        <a:lstStyle/>
        <a:p>
          <a:endParaRPr lang="en-GB" sz="2000"/>
        </a:p>
      </dgm:t>
    </dgm:pt>
    <dgm:pt modelId="{61FC68BC-9CDC-AE47-8EBB-239B09CBEDBF}">
      <dgm:prSet phldrT="[Text]" custT="1"/>
      <dgm:spPr/>
      <dgm:t>
        <a:bodyPr/>
        <a:lstStyle/>
        <a:p>
          <a:r>
            <a:rPr lang="en-GB" sz="1400" b="0" i="0" dirty="0">
              <a:latin typeface="Helvetica Light" panose="020B0403020202020204" pitchFamily="34" charset="0"/>
            </a:rPr>
            <a:t>Alignment of clean reads to the SILVA rRNA database using BOWTIE  </a:t>
          </a:r>
        </a:p>
      </dgm:t>
    </dgm:pt>
    <dgm:pt modelId="{73A6007D-5325-8945-B01F-BDE596883FC7}" type="parTrans" cxnId="{3FB0850E-FA82-334B-AB39-01274415F185}">
      <dgm:prSet/>
      <dgm:spPr/>
      <dgm:t>
        <a:bodyPr/>
        <a:lstStyle/>
        <a:p>
          <a:endParaRPr lang="en-GB" sz="2000"/>
        </a:p>
      </dgm:t>
    </dgm:pt>
    <dgm:pt modelId="{BC73E45B-9838-A746-9C59-99208FEAF3FD}" type="sibTrans" cxnId="{3FB0850E-FA82-334B-AB39-01274415F185}">
      <dgm:prSet/>
      <dgm:spPr/>
      <dgm:t>
        <a:bodyPr/>
        <a:lstStyle/>
        <a:p>
          <a:endParaRPr lang="en-GB" sz="2000"/>
        </a:p>
      </dgm:t>
    </dgm:pt>
    <dgm:pt modelId="{594C1152-1BE2-784D-9976-F739E3E38A47}">
      <dgm:prSet phldrT="[Text]" custT="1"/>
      <dgm:spPr/>
      <dgm:t>
        <a:bodyPr/>
        <a:lstStyle/>
        <a:p>
          <a:r>
            <a:rPr lang="en-GB" sz="1400" b="0" i="0" dirty="0">
              <a:latin typeface="Helvetica Light" panose="020B0403020202020204" pitchFamily="34" charset="0"/>
            </a:rPr>
            <a:t>Alignment of final high-quality reads for each library to the reference genome.</a:t>
          </a:r>
        </a:p>
      </dgm:t>
    </dgm:pt>
    <dgm:pt modelId="{853938B5-B499-3A4C-B535-50BFAAC8509B}" type="parTrans" cxnId="{CBC294C8-C033-C249-A640-7488D574B7D9}">
      <dgm:prSet/>
      <dgm:spPr/>
      <dgm:t>
        <a:bodyPr/>
        <a:lstStyle/>
        <a:p>
          <a:endParaRPr lang="en-GB" sz="2000"/>
        </a:p>
      </dgm:t>
    </dgm:pt>
    <dgm:pt modelId="{60EF508E-805C-ED4C-B38A-C7DAADF31C88}" type="sibTrans" cxnId="{CBC294C8-C033-C249-A640-7488D574B7D9}">
      <dgm:prSet/>
      <dgm:spPr/>
      <dgm:t>
        <a:bodyPr/>
        <a:lstStyle/>
        <a:p>
          <a:endParaRPr lang="en-GB" sz="2000"/>
        </a:p>
      </dgm:t>
    </dgm:pt>
    <dgm:pt modelId="{2B9886B5-03AB-E64C-8DCC-6266E19A7583}">
      <dgm:prSet phldrT="[Text]" custT="1"/>
      <dgm:spPr/>
      <dgm:t>
        <a:bodyPr/>
        <a:lstStyle/>
        <a:p>
          <a:r>
            <a:rPr lang="en-GB" sz="1400" b="0" i="0" dirty="0">
              <a:latin typeface="Helvetica Light" panose="020B0403020202020204" pitchFamily="34" charset="0"/>
            </a:rPr>
            <a:t>Normalize reads to reads per million (RPM).  </a:t>
          </a:r>
        </a:p>
      </dgm:t>
    </dgm:pt>
    <dgm:pt modelId="{D3683A60-1A1F-A843-AA17-2CF2ECF779C2}" type="parTrans" cxnId="{DBA1502A-6F6B-1A45-9BE7-F83F3F48427B}">
      <dgm:prSet/>
      <dgm:spPr/>
      <dgm:t>
        <a:bodyPr/>
        <a:lstStyle/>
        <a:p>
          <a:endParaRPr lang="en-GB" sz="2000"/>
        </a:p>
      </dgm:t>
    </dgm:pt>
    <dgm:pt modelId="{CBCE8142-3022-5B43-89F8-C3A6AF1973FE}" type="sibTrans" cxnId="{DBA1502A-6F6B-1A45-9BE7-F83F3F48427B}">
      <dgm:prSet/>
      <dgm:spPr/>
      <dgm:t>
        <a:bodyPr/>
        <a:lstStyle/>
        <a:p>
          <a:endParaRPr lang="en-GB" sz="2000"/>
        </a:p>
      </dgm:t>
    </dgm:pt>
    <dgm:pt modelId="{1911EB76-FC9C-1E49-825A-CBC73526FF2A}" type="pres">
      <dgm:prSet presAssocID="{90D236B1-B6D5-CB47-A9B7-A6D1D0842326}" presName="linearFlow" presStyleCnt="0">
        <dgm:presLayoutVars>
          <dgm:dir/>
          <dgm:animLvl val="lvl"/>
          <dgm:resizeHandles val="exact"/>
        </dgm:presLayoutVars>
      </dgm:prSet>
      <dgm:spPr/>
    </dgm:pt>
    <dgm:pt modelId="{0EE215EF-5413-7A42-B796-86221206C2C1}" type="pres">
      <dgm:prSet presAssocID="{C154941C-DD17-3940-A7AD-0BAC79056073}" presName="composite" presStyleCnt="0"/>
      <dgm:spPr/>
    </dgm:pt>
    <dgm:pt modelId="{61E40971-3D3D-1141-899B-2686D245C173}" type="pres">
      <dgm:prSet presAssocID="{C154941C-DD17-3940-A7AD-0BAC79056073}" presName="parTx" presStyleLbl="node1" presStyleIdx="0" presStyleCnt="4">
        <dgm:presLayoutVars>
          <dgm:chMax val="0"/>
          <dgm:chPref val="0"/>
          <dgm:bulletEnabled val="1"/>
        </dgm:presLayoutVars>
      </dgm:prSet>
      <dgm:spPr/>
    </dgm:pt>
    <dgm:pt modelId="{F0D0942C-8ECF-8640-A871-5C0E64BE5D59}" type="pres">
      <dgm:prSet presAssocID="{C154941C-DD17-3940-A7AD-0BAC79056073}" presName="parSh" presStyleLbl="node1" presStyleIdx="0" presStyleCnt="4" custScaleX="59931"/>
      <dgm:spPr/>
    </dgm:pt>
    <dgm:pt modelId="{EB20EE0E-BD4C-0746-9F0C-D22DF11F00DF}" type="pres">
      <dgm:prSet presAssocID="{C154941C-DD17-3940-A7AD-0BAC79056073}" presName="desTx" presStyleLbl="fgAcc1" presStyleIdx="0" presStyleCnt="4">
        <dgm:presLayoutVars>
          <dgm:bulletEnabled val="1"/>
        </dgm:presLayoutVars>
      </dgm:prSet>
      <dgm:spPr/>
    </dgm:pt>
    <dgm:pt modelId="{980265C2-A980-354E-8414-9A5B7FF6983A}" type="pres">
      <dgm:prSet presAssocID="{F83511F4-13D0-5946-93BD-82712B82BC3A}" presName="sibTrans" presStyleLbl="sibTrans2D1" presStyleIdx="0" presStyleCnt="3" custScaleX="88610" custScaleY="56291" custLinFactNeighborX="9305" custLinFactNeighborY="-980"/>
      <dgm:spPr/>
    </dgm:pt>
    <dgm:pt modelId="{96A17607-93D6-354C-B22E-43A0BCFDBE5A}" type="pres">
      <dgm:prSet presAssocID="{F83511F4-13D0-5946-93BD-82712B82BC3A}" presName="connTx" presStyleLbl="sibTrans2D1" presStyleIdx="0" presStyleCnt="3"/>
      <dgm:spPr/>
    </dgm:pt>
    <dgm:pt modelId="{7B7A415A-3743-D943-AB4B-1B5C1753594D}" type="pres">
      <dgm:prSet presAssocID="{8D0827BC-3228-C648-A8D5-8F0A866A4BEF}" presName="composite" presStyleCnt="0"/>
      <dgm:spPr/>
    </dgm:pt>
    <dgm:pt modelId="{326EC5E7-CF92-8849-AD79-01DB8EE8B612}" type="pres">
      <dgm:prSet presAssocID="{8D0827BC-3228-C648-A8D5-8F0A866A4BEF}" presName="parTx" presStyleLbl="node1" presStyleIdx="0" presStyleCnt="4">
        <dgm:presLayoutVars>
          <dgm:chMax val="0"/>
          <dgm:chPref val="0"/>
          <dgm:bulletEnabled val="1"/>
        </dgm:presLayoutVars>
      </dgm:prSet>
      <dgm:spPr/>
    </dgm:pt>
    <dgm:pt modelId="{D6CA5FC2-F9AE-F94C-8D9E-2C3FC0867A8E}" type="pres">
      <dgm:prSet presAssocID="{8D0827BC-3228-C648-A8D5-8F0A866A4BEF}" presName="parSh" presStyleLbl="node1" presStyleIdx="1" presStyleCnt="4" custLinFactNeighborX="-34157" custLinFactNeighborY="-972"/>
      <dgm:spPr/>
    </dgm:pt>
    <dgm:pt modelId="{F379A2EA-67C6-E448-B893-1168151EC33A}" type="pres">
      <dgm:prSet presAssocID="{8D0827BC-3228-C648-A8D5-8F0A866A4BEF}" presName="desTx" presStyleLbl="fgAcc1" presStyleIdx="1" presStyleCnt="4" custLinFactNeighborX="-34157" custLinFactNeighborY="-407">
        <dgm:presLayoutVars>
          <dgm:bulletEnabled val="1"/>
        </dgm:presLayoutVars>
      </dgm:prSet>
      <dgm:spPr/>
    </dgm:pt>
    <dgm:pt modelId="{0DA22160-9E49-8B47-9BAD-982B33239DE0}" type="pres">
      <dgm:prSet presAssocID="{334BC034-BE60-AB42-A33C-622067E819B4}" presName="sibTrans" presStyleLbl="sibTrans2D1" presStyleIdx="1" presStyleCnt="3" custAng="119217" custFlipVert="1" custScaleX="133572" custScaleY="58949" custLinFactNeighborX="-9131" custLinFactNeighborY="3033"/>
      <dgm:spPr/>
    </dgm:pt>
    <dgm:pt modelId="{80287585-7B5A-6F49-B054-38F9BCCA52D1}" type="pres">
      <dgm:prSet presAssocID="{334BC034-BE60-AB42-A33C-622067E819B4}" presName="connTx" presStyleLbl="sibTrans2D1" presStyleIdx="1" presStyleCnt="3"/>
      <dgm:spPr/>
    </dgm:pt>
    <dgm:pt modelId="{4A345EEE-38FE-6E44-877D-BB8EEFF06C8F}" type="pres">
      <dgm:prSet presAssocID="{EBFF9E6C-3343-1846-83B2-35AEDF6E5AA0}" presName="composite" presStyleCnt="0"/>
      <dgm:spPr/>
    </dgm:pt>
    <dgm:pt modelId="{BCC6A604-CB7B-A54D-A27E-50D537FB8B62}" type="pres">
      <dgm:prSet presAssocID="{EBFF9E6C-3343-1846-83B2-35AEDF6E5AA0}" presName="parTx" presStyleLbl="node1" presStyleIdx="1" presStyleCnt="4">
        <dgm:presLayoutVars>
          <dgm:chMax val="0"/>
          <dgm:chPref val="0"/>
          <dgm:bulletEnabled val="1"/>
        </dgm:presLayoutVars>
      </dgm:prSet>
      <dgm:spPr/>
    </dgm:pt>
    <dgm:pt modelId="{E0807565-4B53-CF4A-88F6-EC029A0C67AC}" type="pres">
      <dgm:prSet presAssocID="{EBFF9E6C-3343-1846-83B2-35AEDF6E5AA0}" presName="parSh" presStyleLbl="node1" presStyleIdx="2" presStyleCnt="4" custScaleX="78974" custScaleY="92248" custLinFactNeighborX="-59700" custLinFactNeighborY="-12791"/>
      <dgm:spPr/>
    </dgm:pt>
    <dgm:pt modelId="{C387EE0A-4AB5-4F4E-85F5-8F6C2F012524}" type="pres">
      <dgm:prSet presAssocID="{EBFF9E6C-3343-1846-83B2-35AEDF6E5AA0}" presName="desTx" presStyleLbl="fgAcc1" presStyleIdx="2" presStyleCnt="4" custLinFactNeighborX="-59700" custLinFactNeighborY="1484">
        <dgm:presLayoutVars>
          <dgm:bulletEnabled val="1"/>
        </dgm:presLayoutVars>
      </dgm:prSet>
      <dgm:spPr/>
    </dgm:pt>
    <dgm:pt modelId="{74EA17B8-64E7-0E44-A468-FD4BB8C070F8}" type="pres">
      <dgm:prSet presAssocID="{81F1C23F-1674-AC47-AEFB-F351311A89ED}" presName="sibTrans" presStyleLbl="sibTrans2D1" presStyleIdx="2" presStyleCnt="3" custScaleX="97526" custScaleY="60987" custLinFactNeighborX="-6888"/>
      <dgm:spPr/>
    </dgm:pt>
    <dgm:pt modelId="{64614DD9-B6FD-8A4E-BDC6-88E978FC2DC0}" type="pres">
      <dgm:prSet presAssocID="{81F1C23F-1674-AC47-AEFB-F351311A89ED}" presName="connTx" presStyleLbl="sibTrans2D1" presStyleIdx="2" presStyleCnt="3"/>
      <dgm:spPr/>
    </dgm:pt>
    <dgm:pt modelId="{FB161D66-A500-1449-AA2D-C11FC18E7091}" type="pres">
      <dgm:prSet presAssocID="{11973962-843A-CB4A-98F9-002FA9E99E0F}" presName="composite" presStyleCnt="0"/>
      <dgm:spPr/>
    </dgm:pt>
    <dgm:pt modelId="{E1A83AA7-65EC-CA4D-B254-11789039D709}" type="pres">
      <dgm:prSet presAssocID="{11973962-843A-CB4A-98F9-002FA9E99E0F}" presName="parTx" presStyleLbl="node1" presStyleIdx="2" presStyleCnt="4">
        <dgm:presLayoutVars>
          <dgm:chMax val="0"/>
          <dgm:chPref val="0"/>
          <dgm:bulletEnabled val="1"/>
        </dgm:presLayoutVars>
      </dgm:prSet>
      <dgm:spPr/>
    </dgm:pt>
    <dgm:pt modelId="{75220AB8-6D80-5A40-A0E5-A00E46DEB2AE}" type="pres">
      <dgm:prSet presAssocID="{11973962-843A-CB4A-98F9-002FA9E99E0F}" presName="parSh" presStyleLbl="node1" presStyleIdx="3" presStyleCnt="4" custLinFactNeighborX="-79872" custLinFactNeighborY="-31357"/>
      <dgm:spPr/>
    </dgm:pt>
    <dgm:pt modelId="{5A00CD7B-E257-FF4A-9E39-92830754AED5}" type="pres">
      <dgm:prSet presAssocID="{11973962-843A-CB4A-98F9-002FA9E99E0F}" presName="desTx" presStyleLbl="fgAcc1" presStyleIdx="3" presStyleCnt="4" custScaleX="143473" custScaleY="77674" custLinFactNeighborX="-73929" custLinFactNeighborY="-17095">
        <dgm:presLayoutVars>
          <dgm:bulletEnabled val="1"/>
        </dgm:presLayoutVars>
      </dgm:prSet>
      <dgm:spPr/>
    </dgm:pt>
  </dgm:ptLst>
  <dgm:cxnLst>
    <dgm:cxn modelId="{01616D03-378C-8D49-B5E0-E0EEAA96D813}" type="presOf" srcId="{5FF49F93-411B-4C43-9488-D08975B69C7B}" destId="{EB20EE0E-BD4C-0746-9F0C-D22DF11F00DF}" srcOrd="0" destOrd="0" presId="urn:microsoft.com/office/officeart/2005/8/layout/process3"/>
    <dgm:cxn modelId="{28580506-CC4A-1448-9D3F-C23CAFD766D2}" type="presOf" srcId="{334BC034-BE60-AB42-A33C-622067E819B4}" destId="{0DA22160-9E49-8B47-9BAD-982B33239DE0}" srcOrd="0" destOrd="0" presId="urn:microsoft.com/office/officeart/2005/8/layout/process3"/>
    <dgm:cxn modelId="{278F8506-769C-C941-8830-A4AE0F618115}" srcId="{8D0827BC-3228-C648-A8D5-8F0A866A4BEF}" destId="{9AD569E0-6B52-2846-AA46-B7DC956C3107}" srcOrd="1" destOrd="0" parTransId="{2828F38F-7BD7-5647-8ED4-4C30F2A1D825}" sibTransId="{0694301F-CEFE-9144-AFBC-F17E06A76F7A}"/>
    <dgm:cxn modelId="{3FB0850E-FA82-334B-AB39-01274415F185}" srcId="{11973962-843A-CB4A-98F9-002FA9E99E0F}" destId="{61FC68BC-9CDC-AE47-8EBB-239B09CBEDBF}" srcOrd="1" destOrd="0" parTransId="{73A6007D-5325-8945-B01F-BDE596883FC7}" sibTransId="{BC73E45B-9838-A746-9C59-99208FEAF3FD}"/>
    <dgm:cxn modelId="{C2BCA214-DB85-CB41-88A6-92A4CA01B8DE}" srcId="{90D236B1-B6D5-CB47-A9B7-A6D1D0842326}" destId="{EBFF9E6C-3343-1846-83B2-35AEDF6E5AA0}" srcOrd="2" destOrd="0" parTransId="{FF2C4677-710D-AA46-BF0E-328A5A810B21}" sibTransId="{81F1C23F-1674-AC47-AEFB-F351311A89ED}"/>
    <dgm:cxn modelId="{C2B79D17-E8C8-ED49-835B-5B0793387A46}" type="presOf" srcId="{F0424C2C-CB23-C246-A572-66F01144EFFD}" destId="{F379A2EA-67C6-E448-B893-1168151EC33A}" srcOrd="0" destOrd="2" presId="urn:microsoft.com/office/officeart/2005/8/layout/process3"/>
    <dgm:cxn modelId="{0C03D122-05EC-F747-A3AC-D085594A829C}" srcId="{8D0827BC-3228-C648-A8D5-8F0A866A4BEF}" destId="{5EDB70D6-1DE1-344E-B40A-538D6CC84C67}" srcOrd="0" destOrd="0" parTransId="{E43E6728-9B34-CC46-BF8B-430CC7B2471C}" sibTransId="{E8BB66A8-2A43-AF4A-9BA1-05629274A199}"/>
    <dgm:cxn modelId="{9EDE4B28-2763-5A48-B3F0-BC6AEAFA30B9}" type="presOf" srcId="{5EDB70D6-1DE1-344E-B40A-538D6CC84C67}" destId="{F379A2EA-67C6-E448-B893-1168151EC33A}" srcOrd="0" destOrd="0" presId="urn:microsoft.com/office/officeart/2005/8/layout/process3"/>
    <dgm:cxn modelId="{DBA1502A-6F6B-1A45-9BE7-F83F3F48427B}" srcId="{11973962-843A-CB4A-98F9-002FA9E99E0F}" destId="{2B9886B5-03AB-E64C-8DCC-6266E19A7583}" srcOrd="3" destOrd="0" parTransId="{D3683A60-1A1F-A843-AA17-2CF2ECF779C2}" sibTransId="{CBCE8142-3022-5B43-89F8-C3A6AF1973FE}"/>
    <dgm:cxn modelId="{96635B2E-3DE7-0D4F-A3AF-2E08DA3D03E1}" type="presOf" srcId="{334BC034-BE60-AB42-A33C-622067E819B4}" destId="{80287585-7B5A-6F49-B054-38F9BCCA52D1}" srcOrd="1" destOrd="0" presId="urn:microsoft.com/office/officeart/2005/8/layout/process3"/>
    <dgm:cxn modelId="{D695F836-704C-7F46-8A54-B86C9C1C78B7}" type="presOf" srcId="{11973962-843A-CB4A-98F9-002FA9E99E0F}" destId="{E1A83AA7-65EC-CA4D-B254-11789039D709}" srcOrd="0" destOrd="0" presId="urn:microsoft.com/office/officeart/2005/8/layout/process3"/>
    <dgm:cxn modelId="{62086E47-B30A-3241-A408-3DB1336FB1D3}" srcId="{8D0827BC-3228-C648-A8D5-8F0A866A4BEF}" destId="{F0424C2C-CB23-C246-A572-66F01144EFFD}" srcOrd="2" destOrd="0" parTransId="{8C5B6F7A-9863-3B46-B1FA-115B346E04D5}" sibTransId="{4100845D-9423-014F-ACC0-F77E906317CF}"/>
    <dgm:cxn modelId="{F033A453-5463-3C43-9EEA-987CD6110C93}" type="presOf" srcId="{90D236B1-B6D5-CB47-A9B7-A6D1D0842326}" destId="{1911EB76-FC9C-1E49-825A-CBC73526FF2A}" srcOrd="0" destOrd="0" presId="urn:microsoft.com/office/officeart/2005/8/layout/process3"/>
    <dgm:cxn modelId="{DACEF853-16E4-C542-B3C4-13F59452B094}" type="presOf" srcId="{8D0827BC-3228-C648-A8D5-8F0A866A4BEF}" destId="{D6CA5FC2-F9AE-F94C-8D9E-2C3FC0867A8E}" srcOrd="1" destOrd="0" presId="urn:microsoft.com/office/officeart/2005/8/layout/process3"/>
    <dgm:cxn modelId="{45908C55-48D4-D749-9FB9-C43AFE905C17}" type="presOf" srcId="{E028D693-D8E1-A54C-9D80-173A6168E8BE}" destId="{C387EE0A-4AB5-4F4E-85F5-8F6C2F012524}" srcOrd="0" destOrd="0" presId="urn:microsoft.com/office/officeart/2005/8/layout/process3"/>
    <dgm:cxn modelId="{1F11785C-C295-1044-8671-8CC8E1EBFBB8}" type="presOf" srcId="{81F1C23F-1674-AC47-AEFB-F351311A89ED}" destId="{64614DD9-B6FD-8A4E-BDC6-88E978FC2DC0}" srcOrd="1" destOrd="0" presId="urn:microsoft.com/office/officeart/2005/8/layout/process3"/>
    <dgm:cxn modelId="{D58E9867-DEA7-754B-8078-88F657A9A9C6}" srcId="{90D236B1-B6D5-CB47-A9B7-A6D1D0842326}" destId="{11973962-843A-CB4A-98F9-002FA9E99E0F}" srcOrd="3" destOrd="0" parTransId="{3E02D48E-1361-A045-8E94-D5B776CA2E76}" sibTransId="{7083330A-8E53-BF46-9077-C8DF42E6B699}"/>
    <dgm:cxn modelId="{3CE0AB6E-D5FB-8940-B805-31D148038870}" type="presOf" srcId="{EBFF9E6C-3343-1846-83B2-35AEDF6E5AA0}" destId="{BCC6A604-CB7B-A54D-A27E-50D537FB8B62}" srcOrd="0" destOrd="0" presId="urn:microsoft.com/office/officeart/2005/8/layout/process3"/>
    <dgm:cxn modelId="{9436097F-9278-E748-8B94-327A9F9F650F}" type="presOf" srcId="{11973962-843A-CB4A-98F9-002FA9E99E0F}" destId="{75220AB8-6D80-5A40-A0E5-A00E46DEB2AE}" srcOrd="1" destOrd="0" presId="urn:microsoft.com/office/officeart/2005/8/layout/process3"/>
    <dgm:cxn modelId="{B8EE1E87-1E75-0B47-BC3A-E5D511BA734A}" type="presOf" srcId="{C154941C-DD17-3940-A7AD-0BAC79056073}" destId="{F0D0942C-8ECF-8640-A871-5C0E64BE5D59}" srcOrd="1" destOrd="0" presId="urn:microsoft.com/office/officeart/2005/8/layout/process3"/>
    <dgm:cxn modelId="{081B2F94-D967-D74B-9F81-2F46E44FF183}" srcId="{11973962-843A-CB4A-98F9-002FA9E99E0F}" destId="{74A2ADCF-9831-3B4D-A26B-3EF74A89126A}" srcOrd="0" destOrd="0" parTransId="{1A729703-5B24-1442-95F5-298589B03D26}" sibTransId="{1A084C08-5916-FE4E-BDB6-A6572A6C48BB}"/>
    <dgm:cxn modelId="{F58A8F94-5F08-2948-9442-9EA61889FCC9}" srcId="{90D236B1-B6D5-CB47-A9B7-A6D1D0842326}" destId="{8D0827BC-3228-C648-A8D5-8F0A866A4BEF}" srcOrd="1" destOrd="0" parTransId="{5B307319-001F-924F-A938-B11B3EDC6AB0}" sibTransId="{334BC034-BE60-AB42-A33C-622067E819B4}"/>
    <dgm:cxn modelId="{8B3BB398-08D8-4A40-AB82-251723284639}" type="presOf" srcId="{74A2ADCF-9831-3B4D-A26B-3EF74A89126A}" destId="{5A00CD7B-E257-FF4A-9E39-92830754AED5}" srcOrd="0" destOrd="0" presId="urn:microsoft.com/office/officeart/2005/8/layout/process3"/>
    <dgm:cxn modelId="{7241869C-ED04-784E-8CB1-9A0837CB112D}" type="presOf" srcId="{C154941C-DD17-3940-A7AD-0BAC79056073}" destId="{61E40971-3D3D-1141-899B-2686D245C173}" srcOrd="0" destOrd="0" presId="urn:microsoft.com/office/officeart/2005/8/layout/process3"/>
    <dgm:cxn modelId="{5BF6B5A4-143A-F242-83FB-7BBCB32FA94B}" type="presOf" srcId="{9AD569E0-6B52-2846-AA46-B7DC956C3107}" destId="{F379A2EA-67C6-E448-B893-1168151EC33A}" srcOrd="0" destOrd="1" presId="urn:microsoft.com/office/officeart/2005/8/layout/process3"/>
    <dgm:cxn modelId="{33C1C2A6-D161-DE4D-87F2-4CDE8CFFEFD5}" type="presOf" srcId="{F83511F4-13D0-5946-93BD-82712B82BC3A}" destId="{980265C2-A980-354E-8414-9A5B7FF6983A}" srcOrd="0" destOrd="0" presId="urn:microsoft.com/office/officeart/2005/8/layout/process3"/>
    <dgm:cxn modelId="{FAF5E4A7-26AB-0443-A525-259317C418D3}" type="presOf" srcId="{8D0827BC-3228-C648-A8D5-8F0A866A4BEF}" destId="{326EC5E7-CF92-8849-AD79-01DB8EE8B612}" srcOrd="0" destOrd="0" presId="urn:microsoft.com/office/officeart/2005/8/layout/process3"/>
    <dgm:cxn modelId="{86B61ABD-769E-894E-8122-8D060607A11B}" type="presOf" srcId="{EBFF9E6C-3343-1846-83B2-35AEDF6E5AA0}" destId="{E0807565-4B53-CF4A-88F6-EC029A0C67AC}" srcOrd="1" destOrd="0" presId="urn:microsoft.com/office/officeart/2005/8/layout/process3"/>
    <dgm:cxn modelId="{EE349DC2-9C2E-D54D-AF88-7D6C99B3E997}" srcId="{90D236B1-B6D5-CB47-A9B7-A6D1D0842326}" destId="{C154941C-DD17-3940-A7AD-0BAC79056073}" srcOrd="0" destOrd="0" parTransId="{CE86C2BC-1A40-554C-B168-97924F0AC6A6}" sibTransId="{F83511F4-13D0-5946-93BD-82712B82BC3A}"/>
    <dgm:cxn modelId="{CBC294C8-C033-C249-A640-7488D574B7D9}" srcId="{11973962-843A-CB4A-98F9-002FA9E99E0F}" destId="{594C1152-1BE2-784D-9976-F739E3E38A47}" srcOrd="2" destOrd="0" parTransId="{853938B5-B499-3A4C-B535-50BFAAC8509B}" sibTransId="{60EF508E-805C-ED4C-B38A-C7DAADF31C88}"/>
    <dgm:cxn modelId="{1B608ECA-9D8A-744B-AA38-CF71A67F2593}" type="presOf" srcId="{81F1C23F-1674-AC47-AEFB-F351311A89ED}" destId="{74EA17B8-64E7-0E44-A468-FD4BB8C070F8}" srcOrd="0" destOrd="0" presId="urn:microsoft.com/office/officeart/2005/8/layout/process3"/>
    <dgm:cxn modelId="{92E55CD5-59B3-1442-B985-618A81073E39}" type="presOf" srcId="{594C1152-1BE2-784D-9976-F739E3E38A47}" destId="{5A00CD7B-E257-FF4A-9E39-92830754AED5}" srcOrd="0" destOrd="2" presId="urn:microsoft.com/office/officeart/2005/8/layout/process3"/>
    <dgm:cxn modelId="{C8A6D7DC-3762-DE45-9B83-0CF058BAB9C0}" type="presOf" srcId="{2B9886B5-03AB-E64C-8DCC-6266E19A7583}" destId="{5A00CD7B-E257-FF4A-9E39-92830754AED5}" srcOrd="0" destOrd="3" presId="urn:microsoft.com/office/officeart/2005/8/layout/process3"/>
    <dgm:cxn modelId="{101DB6DD-9715-FD4B-89F6-EA8AF447941A}" type="presOf" srcId="{F83511F4-13D0-5946-93BD-82712B82BC3A}" destId="{96A17607-93D6-354C-B22E-43A0BCFDBE5A}" srcOrd="1" destOrd="0" presId="urn:microsoft.com/office/officeart/2005/8/layout/process3"/>
    <dgm:cxn modelId="{FFD443EA-597A-184D-B15A-7324878355FC}" type="presOf" srcId="{61FC68BC-9CDC-AE47-8EBB-239B09CBEDBF}" destId="{5A00CD7B-E257-FF4A-9E39-92830754AED5}" srcOrd="0" destOrd="1" presId="urn:microsoft.com/office/officeart/2005/8/layout/process3"/>
    <dgm:cxn modelId="{AB1971F7-83A6-E74A-923D-74D3564CD7D2}" srcId="{C154941C-DD17-3940-A7AD-0BAC79056073}" destId="{5FF49F93-411B-4C43-9488-D08975B69C7B}" srcOrd="0" destOrd="0" parTransId="{10B14452-EA13-6741-9899-AF863DFB47AB}" sibTransId="{87AFF2B6-E6CC-5940-97C2-3DCE3F98B3CA}"/>
    <dgm:cxn modelId="{BF9634FE-7A29-994B-94BB-91DF46812B9D}" srcId="{EBFF9E6C-3343-1846-83B2-35AEDF6E5AA0}" destId="{E028D693-D8E1-A54C-9D80-173A6168E8BE}" srcOrd="0" destOrd="0" parTransId="{78271473-73D7-4740-84CF-36A16801FF4E}" sibTransId="{E24FF7FF-230F-3446-B75A-0F224C3C5310}"/>
    <dgm:cxn modelId="{753B396A-FA1B-4B4F-8583-06FC32F079BF}" type="presParOf" srcId="{1911EB76-FC9C-1E49-825A-CBC73526FF2A}" destId="{0EE215EF-5413-7A42-B796-86221206C2C1}" srcOrd="0" destOrd="0" presId="urn:microsoft.com/office/officeart/2005/8/layout/process3"/>
    <dgm:cxn modelId="{B5CEBE29-9C03-DB4A-AF43-2844D52A2196}" type="presParOf" srcId="{0EE215EF-5413-7A42-B796-86221206C2C1}" destId="{61E40971-3D3D-1141-899B-2686D245C173}" srcOrd="0" destOrd="0" presId="urn:microsoft.com/office/officeart/2005/8/layout/process3"/>
    <dgm:cxn modelId="{8D304779-C52B-1648-9482-5A544C89EBBD}" type="presParOf" srcId="{0EE215EF-5413-7A42-B796-86221206C2C1}" destId="{F0D0942C-8ECF-8640-A871-5C0E64BE5D59}" srcOrd="1" destOrd="0" presId="urn:microsoft.com/office/officeart/2005/8/layout/process3"/>
    <dgm:cxn modelId="{0FEB4689-1DD7-0F42-B3B4-20F5C0F9C72E}" type="presParOf" srcId="{0EE215EF-5413-7A42-B796-86221206C2C1}" destId="{EB20EE0E-BD4C-0746-9F0C-D22DF11F00DF}" srcOrd="2" destOrd="0" presId="urn:microsoft.com/office/officeart/2005/8/layout/process3"/>
    <dgm:cxn modelId="{327365DB-9DF4-F14E-B604-E406B6CDE799}" type="presParOf" srcId="{1911EB76-FC9C-1E49-825A-CBC73526FF2A}" destId="{980265C2-A980-354E-8414-9A5B7FF6983A}" srcOrd="1" destOrd="0" presId="urn:microsoft.com/office/officeart/2005/8/layout/process3"/>
    <dgm:cxn modelId="{56A090A8-0135-5C48-9A75-0A05DE87918C}" type="presParOf" srcId="{980265C2-A980-354E-8414-9A5B7FF6983A}" destId="{96A17607-93D6-354C-B22E-43A0BCFDBE5A}" srcOrd="0" destOrd="0" presId="urn:microsoft.com/office/officeart/2005/8/layout/process3"/>
    <dgm:cxn modelId="{E775848A-25AB-6B46-B411-ECC771AE1AE1}" type="presParOf" srcId="{1911EB76-FC9C-1E49-825A-CBC73526FF2A}" destId="{7B7A415A-3743-D943-AB4B-1B5C1753594D}" srcOrd="2" destOrd="0" presId="urn:microsoft.com/office/officeart/2005/8/layout/process3"/>
    <dgm:cxn modelId="{C3A09449-F8C7-ED40-9172-2AD2D28B5552}" type="presParOf" srcId="{7B7A415A-3743-D943-AB4B-1B5C1753594D}" destId="{326EC5E7-CF92-8849-AD79-01DB8EE8B612}" srcOrd="0" destOrd="0" presId="urn:microsoft.com/office/officeart/2005/8/layout/process3"/>
    <dgm:cxn modelId="{3E12FB29-45CC-6449-B0C4-FD335DE51662}" type="presParOf" srcId="{7B7A415A-3743-D943-AB4B-1B5C1753594D}" destId="{D6CA5FC2-F9AE-F94C-8D9E-2C3FC0867A8E}" srcOrd="1" destOrd="0" presId="urn:microsoft.com/office/officeart/2005/8/layout/process3"/>
    <dgm:cxn modelId="{EE588094-01A2-974C-8D64-FE86FE861118}" type="presParOf" srcId="{7B7A415A-3743-D943-AB4B-1B5C1753594D}" destId="{F379A2EA-67C6-E448-B893-1168151EC33A}" srcOrd="2" destOrd="0" presId="urn:microsoft.com/office/officeart/2005/8/layout/process3"/>
    <dgm:cxn modelId="{AD5D2D57-9FCE-2A48-B424-781A207F6B35}" type="presParOf" srcId="{1911EB76-FC9C-1E49-825A-CBC73526FF2A}" destId="{0DA22160-9E49-8B47-9BAD-982B33239DE0}" srcOrd="3" destOrd="0" presId="urn:microsoft.com/office/officeart/2005/8/layout/process3"/>
    <dgm:cxn modelId="{3E03834B-2C8F-E44B-A29D-976DF818C245}" type="presParOf" srcId="{0DA22160-9E49-8B47-9BAD-982B33239DE0}" destId="{80287585-7B5A-6F49-B054-38F9BCCA52D1}" srcOrd="0" destOrd="0" presId="urn:microsoft.com/office/officeart/2005/8/layout/process3"/>
    <dgm:cxn modelId="{8A3313D0-9443-A640-8194-6F0388D8D773}" type="presParOf" srcId="{1911EB76-FC9C-1E49-825A-CBC73526FF2A}" destId="{4A345EEE-38FE-6E44-877D-BB8EEFF06C8F}" srcOrd="4" destOrd="0" presId="urn:microsoft.com/office/officeart/2005/8/layout/process3"/>
    <dgm:cxn modelId="{433BCBDE-C0A4-4045-BC92-A44404D7D194}" type="presParOf" srcId="{4A345EEE-38FE-6E44-877D-BB8EEFF06C8F}" destId="{BCC6A604-CB7B-A54D-A27E-50D537FB8B62}" srcOrd="0" destOrd="0" presId="urn:microsoft.com/office/officeart/2005/8/layout/process3"/>
    <dgm:cxn modelId="{90C180F2-8FF3-3E4A-A917-1A3C7DE93CE6}" type="presParOf" srcId="{4A345EEE-38FE-6E44-877D-BB8EEFF06C8F}" destId="{E0807565-4B53-CF4A-88F6-EC029A0C67AC}" srcOrd="1" destOrd="0" presId="urn:microsoft.com/office/officeart/2005/8/layout/process3"/>
    <dgm:cxn modelId="{545BA2D1-2CC0-884D-A190-D78C858F1A77}" type="presParOf" srcId="{4A345EEE-38FE-6E44-877D-BB8EEFF06C8F}" destId="{C387EE0A-4AB5-4F4E-85F5-8F6C2F012524}" srcOrd="2" destOrd="0" presId="urn:microsoft.com/office/officeart/2005/8/layout/process3"/>
    <dgm:cxn modelId="{F4761855-CE3D-F641-AAC3-607920AA8969}" type="presParOf" srcId="{1911EB76-FC9C-1E49-825A-CBC73526FF2A}" destId="{74EA17B8-64E7-0E44-A468-FD4BB8C070F8}" srcOrd="5" destOrd="0" presId="urn:microsoft.com/office/officeart/2005/8/layout/process3"/>
    <dgm:cxn modelId="{008BF916-BF01-CE41-85B0-A77B8C3D77EA}" type="presParOf" srcId="{74EA17B8-64E7-0E44-A468-FD4BB8C070F8}" destId="{64614DD9-B6FD-8A4E-BDC6-88E978FC2DC0}" srcOrd="0" destOrd="0" presId="urn:microsoft.com/office/officeart/2005/8/layout/process3"/>
    <dgm:cxn modelId="{0FC61003-0EC2-EC4F-A4E2-2E53DA90905E}" type="presParOf" srcId="{1911EB76-FC9C-1E49-825A-CBC73526FF2A}" destId="{FB161D66-A500-1449-AA2D-C11FC18E7091}" srcOrd="6" destOrd="0" presId="urn:microsoft.com/office/officeart/2005/8/layout/process3"/>
    <dgm:cxn modelId="{5BF892E0-B88A-1348-BCCA-B508BE96B92F}" type="presParOf" srcId="{FB161D66-A500-1449-AA2D-C11FC18E7091}" destId="{E1A83AA7-65EC-CA4D-B254-11789039D709}" srcOrd="0" destOrd="0" presId="urn:microsoft.com/office/officeart/2005/8/layout/process3"/>
    <dgm:cxn modelId="{AA62DD77-343B-8F48-8FE5-2429010F0032}" type="presParOf" srcId="{FB161D66-A500-1449-AA2D-C11FC18E7091}" destId="{75220AB8-6D80-5A40-A0E5-A00E46DEB2AE}" srcOrd="1" destOrd="0" presId="urn:microsoft.com/office/officeart/2005/8/layout/process3"/>
    <dgm:cxn modelId="{60171D70-F3E9-5F43-B217-3FDE4C67F563}" type="presParOf" srcId="{FB161D66-A500-1449-AA2D-C11FC18E7091}" destId="{5A00CD7B-E257-FF4A-9E39-92830754AED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4D6A7-C109-7947-9D99-551E1DB7D1C5}">
      <dsp:nvSpPr>
        <dsp:cNvPr id="0" name=""/>
        <dsp:cNvSpPr/>
      </dsp:nvSpPr>
      <dsp:spPr>
        <a:xfrm>
          <a:off x="4060" y="1622497"/>
          <a:ext cx="2441415" cy="535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Helvetica Light" panose="020B0403020202020204" pitchFamily="34" charset="0"/>
            </a:rPr>
            <a:t>RNA expression</a:t>
          </a:r>
          <a:endParaRPr lang="en-GB" sz="1700" b="0" i="0" kern="1200" dirty="0">
            <a:latin typeface="Helvetica Light" panose="020B0403020202020204" pitchFamily="34" charset="0"/>
          </a:endParaRPr>
        </a:p>
      </dsp:txBody>
      <dsp:txXfrm>
        <a:off x="4060" y="1622497"/>
        <a:ext cx="2441415" cy="535253"/>
      </dsp:txXfrm>
    </dsp:sp>
    <dsp:sp modelId="{8150C5FF-2910-D242-8FCE-E24BE7FA74F7}">
      <dsp:nvSpPr>
        <dsp:cNvPr id="0" name=""/>
        <dsp:cNvSpPr/>
      </dsp:nvSpPr>
      <dsp:spPr>
        <a:xfrm>
          <a:off x="4060" y="2157751"/>
          <a:ext cx="2441415" cy="10732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u="none" kern="1200" dirty="0">
              <a:latin typeface="Helvetica Light" panose="020B0403020202020204" pitchFamily="34" charset="0"/>
            </a:rPr>
            <a:t>Northern blotting </a:t>
          </a:r>
          <a:endParaRPr lang="en-GB" sz="1700" b="0" i="0" kern="1200" dirty="0">
            <a:latin typeface="Helvetica Light" panose="020B0403020202020204" pitchFamily="34" charset="0"/>
          </a:endParaRPr>
        </a:p>
        <a:p>
          <a:pPr marL="171450" lvl="1" indent="-171450" algn="l" defTabSz="755650">
            <a:lnSpc>
              <a:spcPct val="90000"/>
            </a:lnSpc>
            <a:spcBef>
              <a:spcPct val="0"/>
            </a:spcBef>
            <a:spcAft>
              <a:spcPct val="15000"/>
            </a:spcAft>
            <a:buChar char="•"/>
          </a:pPr>
          <a:r>
            <a:rPr lang="en-GB" sz="1700" b="1" i="0" kern="1200" dirty="0">
              <a:latin typeface="HELVETICA LIGHT" panose="020B0403020202020204" pitchFamily="34" charset="0"/>
            </a:rPr>
            <a:t>RNA-</a:t>
          </a:r>
          <a:r>
            <a:rPr lang="en-GB" sz="1700" b="1" i="0" kern="1200" dirty="0" err="1">
              <a:latin typeface="HELVETICA LIGHT" panose="020B0403020202020204" pitchFamily="34" charset="0"/>
            </a:rPr>
            <a:t>seq</a:t>
          </a:r>
          <a:endParaRPr lang="en-GB" sz="1700" b="1" i="0" kern="1200" dirty="0">
            <a:latin typeface="HELVETICA LIGHT" panose="020B0403020202020204" pitchFamily="34" charset="0"/>
          </a:endParaRPr>
        </a:p>
        <a:p>
          <a:pPr marL="171450" lvl="1" indent="-171450" algn="l" defTabSz="755650">
            <a:lnSpc>
              <a:spcPct val="90000"/>
            </a:lnSpc>
            <a:spcBef>
              <a:spcPct val="0"/>
            </a:spcBef>
            <a:spcAft>
              <a:spcPct val="15000"/>
            </a:spcAft>
            <a:buChar char="•"/>
          </a:pPr>
          <a:r>
            <a:rPr lang="en-GB" sz="1700" b="1" i="0" kern="1200" dirty="0">
              <a:latin typeface="HELVETICA LIGHT" panose="020B0403020202020204" pitchFamily="34" charset="0"/>
            </a:rPr>
            <a:t>Real-Time PCR (qPCR)</a:t>
          </a:r>
        </a:p>
      </dsp:txBody>
      <dsp:txXfrm>
        <a:off x="4060" y="2157751"/>
        <a:ext cx="2441415" cy="1073295"/>
      </dsp:txXfrm>
    </dsp:sp>
    <dsp:sp modelId="{04E6C4CD-F02C-764D-B4DD-05017A4C5D18}">
      <dsp:nvSpPr>
        <dsp:cNvPr id="0" name=""/>
        <dsp:cNvSpPr/>
      </dsp:nvSpPr>
      <dsp:spPr>
        <a:xfrm>
          <a:off x="2787274" y="1622497"/>
          <a:ext cx="2441415" cy="535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Helvetica Light" panose="020B0403020202020204" pitchFamily="34" charset="0"/>
            </a:rPr>
            <a:t>Promoter analysis</a:t>
          </a:r>
          <a:endParaRPr lang="en-GB" sz="1700" b="0" i="0" kern="1200" dirty="0">
            <a:latin typeface="Helvetica Light" panose="020B0403020202020204" pitchFamily="34" charset="0"/>
          </a:endParaRPr>
        </a:p>
      </dsp:txBody>
      <dsp:txXfrm>
        <a:off x="2787274" y="1622497"/>
        <a:ext cx="2441415" cy="535253"/>
      </dsp:txXfrm>
    </dsp:sp>
    <dsp:sp modelId="{6187BC1E-9679-FB4F-AC09-45C10E9B960D}">
      <dsp:nvSpPr>
        <dsp:cNvPr id="0" name=""/>
        <dsp:cNvSpPr/>
      </dsp:nvSpPr>
      <dsp:spPr>
        <a:xfrm>
          <a:off x="2787274" y="2157751"/>
          <a:ext cx="2441415" cy="10732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dirty="0">
              <a:latin typeface="Helvetica Light" panose="020B0403020202020204" pitchFamily="34" charset="0"/>
            </a:rPr>
            <a:t>C</a:t>
          </a:r>
          <a:r>
            <a:rPr lang="en-GB" sz="1700" b="0" i="0" u="none" kern="1200" dirty="0">
              <a:latin typeface="Helvetica Light" panose="020B0403020202020204" pitchFamily="34" charset="0"/>
            </a:rPr>
            <a:t>hromatin immunoprecipitation (</a:t>
          </a:r>
          <a:r>
            <a:rPr lang="en-GB" sz="1700" b="0" i="0" u="none" kern="1200" dirty="0" err="1">
              <a:latin typeface="Helvetica Light" panose="020B0403020202020204" pitchFamily="34" charset="0"/>
            </a:rPr>
            <a:t>ChIP</a:t>
          </a:r>
          <a:r>
            <a:rPr lang="en-GB" sz="1700" b="0" i="0" u="none" kern="1200" dirty="0">
              <a:latin typeface="Helvetica Light" panose="020B0403020202020204" pitchFamily="34" charset="0"/>
            </a:rPr>
            <a:t>)</a:t>
          </a:r>
          <a:endParaRPr lang="en-GB" sz="1700" b="0" i="0" kern="1200" dirty="0">
            <a:latin typeface="Helvetica Light" panose="020B0403020202020204" pitchFamily="34" charset="0"/>
          </a:endParaRPr>
        </a:p>
        <a:p>
          <a:pPr marL="171450" lvl="1" indent="-171450" algn="l" defTabSz="755650">
            <a:lnSpc>
              <a:spcPct val="90000"/>
            </a:lnSpc>
            <a:spcBef>
              <a:spcPct val="0"/>
            </a:spcBef>
            <a:spcAft>
              <a:spcPct val="15000"/>
            </a:spcAft>
            <a:buChar char="•"/>
          </a:pPr>
          <a:r>
            <a:rPr lang="en-GB" sz="1700" b="0" i="0" u="none" kern="1200" dirty="0">
              <a:latin typeface="Helvetica Light" panose="020B0403020202020204" pitchFamily="34" charset="0"/>
            </a:rPr>
            <a:t>Gel shift assays</a:t>
          </a:r>
          <a:endParaRPr lang="en-GB" sz="1700" b="0" i="0" kern="1200" dirty="0">
            <a:latin typeface="Helvetica Light" panose="020B0403020202020204" pitchFamily="34" charset="0"/>
          </a:endParaRPr>
        </a:p>
      </dsp:txBody>
      <dsp:txXfrm>
        <a:off x="2787274" y="2157751"/>
        <a:ext cx="2441415" cy="1073295"/>
      </dsp:txXfrm>
    </dsp:sp>
    <dsp:sp modelId="{3AEA5B00-161A-C941-B95F-EEC8EEB55BA2}">
      <dsp:nvSpPr>
        <dsp:cNvPr id="0" name=""/>
        <dsp:cNvSpPr/>
      </dsp:nvSpPr>
      <dsp:spPr>
        <a:xfrm>
          <a:off x="5570488" y="1622497"/>
          <a:ext cx="2441415" cy="535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Helvetica Light" panose="020B0403020202020204" pitchFamily="34" charset="0"/>
            </a:rPr>
            <a:t>Protein expression</a:t>
          </a:r>
          <a:endParaRPr lang="en-GB" sz="1700" b="0" i="0" kern="1200" dirty="0">
            <a:latin typeface="Helvetica Light" panose="020B0403020202020204" pitchFamily="34" charset="0"/>
          </a:endParaRPr>
        </a:p>
      </dsp:txBody>
      <dsp:txXfrm>
        <a:off x="5570488" y="1622497"/>
        <a:ext cx="2441415" cy="535253"/>
      </dsp:txXfrm>
    </dsp:sp>
    <dsp:sp modelId="{401E7DDD-DB89-FE44-941E-092BE1F29734}">
      <dsp:nvSpPr>
        <dsp:cNvPr id="0" name=""/>
        <dsp:cNvSpPr/>
      </dsp:nvSpPr>
      <dsp:spPr>
        <a:xfrm>
          <a:off x="5570488" y="2157751"/>
          <a:ext cx="2441415" cy="10732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i="0" kern="1200" dirty="0">
              <a:latin typeface="HELVETICA LIGHT" panose="020B0403020202020204" pitchFamily="34" charset="0"/>
            </a:rPr>
            <a:t>Western blotting</a:t>
          </a:r>
          <a:r>
            <a:rPr lang="en-GB" sz="1700" b="1" i="0" u="none" kern="1200" dirty="0">
              <a:latin typeface="HELVETICA LIGHT" panose="020B0403020202020204" pitchFamily="34" charset="0"/>
            </a:rPr>
            <a:t> </a:t>
          </a:r>
          <a:endParaRPr lang="en-GB" sz="1700" b="1" i="0" kern="1200" dirty="0">
            <a:latin typeface="HELVETICA LIGHT" panose="020B0403020202020204" pitchFamily="34" charset="0"/>
          </a:endParaRPr>
        </a:p>
        <a:p>
          <a:pPr marL="171450" lvl="1" indent="-171450" algn="l" defTabSz="755650">
            <a:lnSpc>
              <a:spcPct val="90000"/>
            </a:lnSpc>
            <a:spcBef>
              <a:spcPct val="0"/>
            </a:spcBef>
            <a:spcAft>
              <a:spcPct val="15000"/>
            </a:spcAft>
            <a:buChar char="•"/>
          </a:pPr>
          <a:r>
            <a:rPr lang="en-GB" sz="1700" b="0" i="0" kern="1200" dirty="0">
              <a:latin typeface="Helvetica Light" panose="020B0403020202020204" pitchFamily="34" charset="0"/>
            </a:rPr>
            <a:t>Immunoassays</a:t>
          </a:r>
        </a:p>
      </dsp:txBody>
      <dsp:txXfrm>
        <a:off x="5570488" y="2157751"/>
        <a:ext cx="2441415" cy="1073295"/>
      </dsp:txXfrm>
    </dsp:sp>
    <dsp:sp modelId="{49A80F15-C32A-2142-93C3-FF2B45379680}">
      <dsp:nvSpPr>
        <dsp:cNvPr id="0" name=""/>
        <dsp:cNvSpPr/>
      </dsp:nvSpPr>
      <dsp:spPr>
        <a:xfrm>
          <a:off x="8353702" y="1622497"/>
          <a:ext cx="2441415" cy="5352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u="none" kern="1200" dirty="0">
              <a:latin typeface="Helvetica Light" panose="020B0403020202020204" pitchFamily="34" charset="0"/>
            </a:rPr>
            <a:t>Post-translational modification</a:t>
          </a:r>
          <a:endParaRPr lang="en-GB" sz="1700" b="0" i="0" kern="1200" dirty="0">
            <a:latin typeface="Helvetica Light" panose="020B0403020202020204" pitchFamily="34" charset="0"/>
          </a:endParaRPr>
        </a:p>
      </dsp:txBody>
      <dsp:txXfrm>
        <a:off x="8353702" y="1622497"/>
        <a:ext cx="2441415" cy="535253"/>
      </dsp:txXfrm>
    </dsp:sp>
    <dsp:sp modelId="{DED41248-B46D-0D45-90FA-54DA081F04AB}">
      <dsp:nvSpPr>
        <dsp:cNvPr id="0" name=""/>
        <dsp:cNvSpPr/>
      </dsp:nvSpPr>
      <dsp:spPr>
        <a:xfrm>
          <a:off x="8353702" y="2157751"/>
          <a:ext cx="2441415" cy="10732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u="none" kern="1200" dirty="0">
              <a:latin typeface="Helvetica Light" panose="020B0403020202020204" pitchFamily="34" charset="0"/>
            </a:rPr>
            <a:t>Mass spectrometry</a:t>
          </a:r>
          <a:endParaRPr lang="en-GB" sz="1700" b="0" i="0" kern="1200" dirty="0">
            <a:latin typeface="Helvetica Light" panose="020B0403020202020204" pitchFamily="34" charset="0"/>
          </a:endParaRPr>
        </a:p>
      </dsp:txBody>
      <dsp:txXfrm>
        <a:off x="8353702" y="2157751"/>
        <a:ext cx="2441415" cy="1073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942C-8ECF-8640-A871-5C0E64BE5D59}">
      <dsp:nvSpPr>
        <dsp:cNvPr id="0" name=""/>
        <dsp:cNvSpPr/>
      </dsp:nvSpPr>
      <dsp:spPr>
        <a:xfrm>
          <a:off x="382" y="715669"/>
          <a:ext cx="1369667" cy="1234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Light" panose="020B0403020202020204" pitchFamily="34" charset="0"/>
            </a:rPr>
            <a:t>Sample</a:t>
          </a:r>
        </a:p>
      </dsp:txBody>
      <dsp:txXfrm>
        <a:off x="382" y="715669"/>
        <a:ext cx="1369667" cy="822990"/>
      </dsp:txXfrm>
    </dsp:sp>
    <dsp:sp modelId="{EB20EE0E-BD4C-0746-9F0C-D22DF11F00DF}">
      <dsp:nvSpPr>
        <dsp:cNvPr id="0" name=""/>
        <dsp:cNvSpPr/>
      </dsp:nvSpPr>
      <dsp:spPr>
        <a:xfrm>
          <a:off x="10607" y="1538660"/>
          <a:ext cx="2285406" cy="2533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latin typeface="Helvetica Light" panose="020B0403020202020204" pitchFamily="34" charset="0"/>
            </a:rPr>
            <a:t>Plant inoculated with a bacterium carrying a protein of interest or the empty vector</a:t>
          </a:r>
        </a:p>
      </dsp:txBody>
      <dsp:txXfrm>
        <a:off x="77544" y="1605597"/>
        <a:ext cx="2151532" cy="2399464"/>
      </dsp:txXfrm>
    </dsp:sp>
    <dsp:sp modelId="{980265C2-A980-354E-8414-9A5B7FF6983A}">
      <dsp:nvSpPr>
        <dsp:cNvPr id="0" name=""/>
        <dsp:cNvSpPr/>
      </dsp:nvSpPr>
      <dsp:spPr>
        <a:xfrm rot="21585730">
          <a:off x="1720332" y="956325"/>
          <a:ext cx="499262" cy="320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720332" y="1020583"/>
        <a:ext cx="403174" cy="192177"/>
      </dsp:txXfrm>
    </dsp:sp>
    <dsp:sp modelId="{D6CA5FC2-F9AE-F94C-8D9E-2C3FC0867A8E}">
      <dsp:nvSpPr>
        <dsp:cNvPr id="0" name=""/>
        <dsp:cNvSpPr/>
      </dsp:nvSpPr>
      <dsp:spPr>
        <a:xfrm>
          <a:off x="2433130" y="703670"/>
          <a:ext cx="2285406" cy="1234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GB" sz="1800" b="0" i="0" kern="1200" dirty="0">
              <a:latin typeface="Helvetica Light" panose="020B0403020202020204" pitchFamily="34" charset="0"/>
            </a:rPr>
            <a:t>Protein electrophoresis (SDS-PAGE)</a:t>
          </a:r>
        </a:p>
      </dsp:txBody>
      <dsp:txXfrm>
        <a:off x="2433130" y="703670"/>
        <a:ext cx="2285406" cy="822990"/>
      </dsp:txXfrm>
    </dsp:sp>
    <dsp:sp modelId="{F379A2EA-67C6-E448-B893-1168151EC33A}">
      <dsp:nvSpPr>
        <dsp:cNvPr id="0" name=""/>
        <dsp:cNvSpPr/>
      </dsp:nvSpPr>
      <dsp:spPr>
        <a:xfrm>
          <a:off x="2901225" y="1528349"/>
          <a:ext cx="2285406" cy="2533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latin typeface="Helvetica Light" panose="020B0403020202020204" pitchFamily="34" charset="0"/>
            </a:rPr>
            <a:t>Protein extraction </a:t>
          </a:r>
        </a:p>
        <a:p>
          <a:pPr marL="171450" lvl="1" indent="-171450" algn="l" defTabSz="800100">
            <a:lnSpc>
              <a:spcPct val="90000"/>
            </a:lnSpc>
            <a:spcBef>
              <a:spcPct val="0"/>
            </a:spcBef>
            <a:spcAft>
              <a:spcPct val="15000"/>
            </a:spcAft>
            <a:buChar char="•"/>
          </a:pPr>
          <a:r>
            <a:rPr lang="en-GB" sz="1800" b="0" i="0" kern="1200" dirty="0">
              <a:latin typeface="Helvetica Light" panose="020B0403020202020204" pitchFamily="34" charset="0"/>
            </a:rPr>
            <a:t>Protein quantification</a:t>
          </a:r>
        </a:p>
        <a:p>
          <a:pPr marL="171450" lvl="1" indent="-171450" algn="l" defTabSz="800100">
            <a:lnSpc>
              <a:spcPct val="90000"/>
            </a:lnSpc>
            <a:spcBef>
              <a:spcPct val="0"/>
            </a:spcBef>
            <a:spcAft>
              <a:spcPct val="15000"/>
            </a:spcAft>
            <a:buChar char="•"/>
          </a:pPr>
          <a:r>
            <a:rPr lang="en-GB" sz="1800" b="0" i="0" kern="1200" dirty="0">
              <a:latin typeface="Helvetica Light" panose="020B0403020202020204" pitchFamily="34" charset="0"/>
            </a:rPr>
            <a:t>Sample preparation and gel run</a:t>
          </a:r>
        </a:p>
        <a:p>
          <a:pPr marL="171450" lvl="1" indent="-171450" algn="l" defTabSz="800100">
            <a:lnSpc>
              <a:spcPct val="90000"/>
            </a:lnSpc>
            <a:spcBef>
              <a:spcPct val="0"/>
            </a:spcBef>
            <a:spcAft>
              <a:spcPct val="15000"/>
            </a:spcAft>
            <a:buChar char="•"/>
          </a:pPr>
          <a:endParaRPr lang="en-GB" sz="1800" b="0" i="0" kern="1200" dirty="0">
            <a:latin typeface="Helvetica Light" panose="020B0403020202020204" pitchFamily="34" charset="0"/>
          </a:endParaRPr>
        </a:p>
      </dsp:txBody>
      <dsp:txXfrm>
        <a:off x="2968162" y="1595286"/>
        <a:ext cx="2151532" cy="2399464"/>
      </dsp:txXfrm>
    </dsp:sp>
    <dsp:sp modelId="{0DA22160-9E49-8B47-9BAD-982B33239DE0}">
      <dsp:nvSpPr>
        <dsp:cNvPr id="0" name=""/>
        <dsp:cNvSpPr/>
      </dsp:nvSpPr>
      <dsp:spPr>
        <a:xfrm rot="27972" flipV="1">
          <a:off x="4808586" y="898061"/>
          <a:ext cx="568335" cy="335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4808588" y="964736"/>
        <a:ext cx="467709" cy="201251"/>
      </dsp:txXfrm>
    </dsp:sp>
    <dsp:sp modelId="{E0807565-4B53-CF4A-88F6-EC029A0C67AC}">
      <dsp:nvSpPr>
        <dsp:cNvPr id="0" name=""/>
        <dsp:cNvSpPr/>
      </dsp:nvSpPr>
      <dsp:spPr>
        <a:xfrm>
          <a:off x="5520612" y="613589"/>
          <a:ext cx="1804877" cy="1138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Light" panose="020B0403020202020204" pitchFamily="34" charset="0"/>
            </a:rPr>
            <a:t>Immunoblot</a:t>
          </a:r>
        </a:p>
      </dsp:txBody>
      <dsp:txXfrm>
        <a:off x="5520612" y="613589"/>
        <a:ext cx="1804877" cy="759192"/>
      </dsp:txXfrm>
    </dsp:sp>
    <dsp:sp modelId="{C387EE0A-4AB5-4F4E-85F5-8F6C2F012524}">
      <dsp:nvSpPr>
        <dsp:cNvPr id="0" name=""/>
        <dsp:cNvSpPr/>
      </dsp:nvSpPr>
      <dsp:spPr>
        <a:xfrm>
          <a:off x="5748443" y="1520431"/>
          <a:ext cx="2285406" cy="25333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latin typeface="Helvetica Light" panose="020B0403020202020204" pitchFamily="34" charset="0"/>
            </a:rPr>
            <a:t>Transfer of the proteins from the gel to a membrane</a:t>
          </a:r>
        </a:p>
        <a:p>
          <a:pPr marL="171450" lvl="1" indent="-171450" algn="l" defTabSz="800100">
            <a:lnSpc>
              <a:spcPct val="90000"/>
            </a:lnSpc>
            <a:spcBef>
              <a:spcPct val="0"/>
            </a:spcBef>
            <a:spcAft>
              <a:spcPct val="15000"/>
            </a:spcAft>
            <a:buChar char="•"/>
          </a:pPr>
          <a:r>
            <a:rPr lang="en-GB" sz="1800" b="0" i="0" kern="1200" dirty="0">
              <a:latin typeface="Helvetica Light" panose="020B0403020202020204" pitchFamily="34" charset="0"/>
            </a:rPr>
            <a:t>Use antibodies specific to detect the protein of interest</a:t>
          </a:r>
        </a:p>
        <a:p>
          <a:pPr marL="171450" lvl="1" indent="-171450" algn="l" defTabSz="800100">
            <a:lnSpc>
              <a:spcPct val="90000"/>
            </a:lnSpc>
            <a:spcBef>
              <a:spcPct val="0"/>
            </a:spcBef>
            <a:spcAft>
              <a:spcPct val="15000"/>
            </a:spcAft>
            <a:buChar char="•"/>
          </a:pPr>
          <a:endParaRPr lang="en-GB" sz="1800" b="0" i="0" kern="1200" dirty="0">
            <a:latin typeface="Helvetica Light" panose="020B0403020202020204" pitchFamily="34" charset="0"/>
          </a:endParaRPr>
        </a:p>
      </dsp:txBody>
      <dsp:txXfrm>
        <a:off x="5815380" y="1587368"/>
        <a:ext cx="2151532" cy="2399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942C-8ECF-8640-A871-5C0E64BE5D59}">
      <dsp:nvSpPr>
        <dsp:cNvPr id="0" name=""/>
        <dsp:cNvSpPr/>
      </dsp:nvSpPr>
      <dsp:spPr>
        <a:xfrm>
          <a:off x="382" y="265019"/>
          <a:ext cx="1369667" cy="1026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Helvetica Light" panose="020B0403020202020204" pitchFamily="34" charset="0"/>
            </a:rPr>
            <a:t>Sample</a:t>
          </a:r>
        </a:p>
      </dsp:txBody>
      <dsp:txXfrm>
        <a:off x="382" y="265019"/>
        <a:ext cx="1369667" cy="684589"/>
      </dsp:txXfrm>
    </dsp:sp>
    <dsp:sp modelId="{EB20EE0E-BD4C-0746-9F0C-D22DF11F00DF}">
      <dsp:nvSpPr>
        <dsp:cNvPr id="0" name=""/>
        <dsp:cNvSpPr/>
      </dsp:nvSpPr>
      <dsp:spPr>
        <a:xfrm>
          <a:off x="10607" y="949609"/>
          <a:ext cx="2285406" cy="3334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b="0" i="0" kern="1200" dirty="0">
              <a:latin typeface="Helvetica Light" panose="020B0403020202020204" pitchFamily="34" charset="0"/>
            </a:rPr>
            <a:t>Plant inoculated with a bacterium or a blank solution to test the expression of a plant gene of interest</a:t>
          </a:r>
        </a:p>
      </dsp:txBody>
      <dsp:txXfrm>
        <a:off x="77544" y="1016546"/>
        <a:ext cx="2151532" cy="3200626"/>
      </dsp:txXfrm>
    </dsp:sp>
    <dsp:sp modelId="{980265C2-A980-354E-8414-9A5B7FF6983A}">
      <dsp:nvSpPr>
        <dsp:cNvPr id="0" name=""/>
        <dsp:cNvSpPr/>
      </dsp:nvSpPr>
      <dsp:spPr>
        <a:xfrm rot="21588129">
          <a:off x="1720333" y="437335"/>
          <a:ext cx="499260" cy="320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720333" y="501560"/>
        <a:ext cx="403172" cy="192177"/>
      </dsp:txXfrm>
    </dsp:sp>
    <dsp:sp modelId="{D6CA5FC2-F9AE-F94C-8D9E-2C3FC0867A8E}">
      <dsp:nvSpPr>
        <dsp:cNvPr id="0" name=""/>
        <dsp:cNvSpPr/>
      </dsp:nvSpPr>
      <dsp:spPr>
        <a:xfrm>
          <a:off x="2433130" y="255038"/>
          <a:ext cx="2285406" cy="1026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GB" sz="2000" b="0" i="0" kern="1200" dirty="0">
              <a:latin typeface="Helvetica Light" panose="020B0403020202020204" pitchFamily="34" charset="0"/>
            </a:rPr>
            <a:t>Sample preparation</a:t>
          </a:r>
        </a:p>
      </dsp:txBody>
      <dsp:txXfrm>
        <a:off x="2433130" y="255038"/>
        <a:ext cx="2285406" cy="684589"/>
      </dsp:txXfrm>
    </dsp:sp>
    <dsp:sp modelId="{F379A2EA-67C6-E448-B893-1168151EC33A}">
      <dsp:nvSpPr>
        <dsp:cNvPr id="0" name=""/>
        <dsp:cNvSpPr/>
      </dsp:nvSpPr>
      <dsp:spPr>
        <a:xfrm>
          <a:off x="2901225" y="936037"/>
          <a:ext cx="2285406" cy="3334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b="0" i="0" kern="1200" dirty="0">
              <a:latin typeface="Helvetica Light" panose="020B0403020202020204" pitchFamily="34" charset="0"/>
            </a:rPr>
            <a:t>RNA extraction using kit (RNeasy plant mini kit QUIAGEN)</a:t>
          </a:r>
        </a:p>
        <a:p>
          <a:pPr marL="228600" lvl="1" indent="-228600" algn="l" defTabSz="889000">
            <a:lnSpc>
              <a:spcPct val="90000"/>
            </a:lnSpc>
            <a:spcBef>
              <a:spcPct val="0"/>
            </a:spcBef>
            <a:spcAft>
              <a:spcPct val="15000"/>
            </a:spcAft>
            <a:buChar char="•"/>
          </a:pPr>
          <a:r>
            <a:rPr lang="en-GB" sz="2000" b="0" i="0" kern="1200" dirty="0" err="1">
              <a:latin typeface="Helvetica Light" panose="020B0403020202020204" pitchFamily="34" charset="0"/>
            </a:rPr>
            <a:t>DNAse</a:t>
          </a:r>
          <a:r>
            <a:rPr lang="en-GB" sz="2000" b="0" i="0" kern="1200" dirty="0">
              <a:latin typeface="Helvetica Light" panose="020B0403020202020204" pitchFamily="34" charset="0"/>
            </a:rPr>
            <a:t> digestion treatment</a:t>
          </a:r>
        </a:p>
        <a:p>
          <a:pPr marL="228600" lvl="1" indent="-228600" algn="l" defTabSz="889000">
            <a:lnSpc>
              <a:spcPct val="90000"/>
            </a:lnSpc>
            <a:spcBef>
              <a:spcPct val="0"/>
            </a:spcBef>
            <a:spcAft>
              <a:spcPct val="15000"/>
            </a:spcAft>
            <a:buChar char="•"/>
          </a:pPr>
          <a:r>
            <a:rPr lang="en-GB" sz="2000" b="0" i="0" kern="1200" dirty="0">
              <a:latin typeface="Helvetica Light" panose="020B0403020202020204" pitchFamily="34" charset="0"/>
            </a:rPr>
            <a:t>cDNA synthesis</a:t>
          </a:r>
        </a:p>
        <a:p>
          <a:pPr marL="228600" lvl="1" indent="-228600" algn="l" defTabSz="889000">
            <a:lnSpc>
              <a:spcPct val="90000"/>
            </a:lnSpc>
            <a:spcBef>
              <a:spcPct val="0"/>
            </a:spcBef>
            <a:spcAft>
              <a:spcPct val="15000"/>
            </a:spcAft>
            <a:buChar char="•"/>
          </a:pPr>
          <a:endParaRPr lang="en-GB" sz="2000" b="0" i="0" kern="1200" dirty="0">
            <a:latin typeface="Helvetica Light" panose="020B0403020202020204" pitchFamily="34" charset="0"/>
          </a:endParaRPr>
        </a:p>
      </dsp:txBody>
      <dsp:txXfrm>
        <a:off x="2968162" y="1002974"/>
        <a:ext cx="2151532" cy="3200626"/>
      </dsp:txXfrm>
    </dsp:sp>
    <dsp:sp modelId="{0DA22160-9E49-8B47-9BAD-982B33239DE0}">
      <dsp:nvSpPr>
        <dsp:cNvPr id="0" name=""/>
        <dsp:cNvSpPr/>
      </dsp:nvSpPr>
      <dsp:spPr>
        <a:xfrm rot="3242" flipV="1">
          <a:off x="4808677" y="391437"/>
          <a:ext cx="568175" cy="335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4808677" y="458474"/>
        <a:ext cx="467549" cy="201251"/>
      </dsp:txXfrm>
    </dsp:sp>
    <dsp:sp modelId="{E0807565-4B53-CF4A-88F6-EC029A0C67AC}">
      <dsp:nvSpPr>
        <dsp:cNvPr id="0" name=""/>
        <dsp:cNvSpPr/>
      </dsp:nvSpPr>
      <dsp:spPr>
        <a:xfrm>
          <a:off x="5520612" y="180106"/>
          <a:ext cx="1804877" cy="947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err="1">
              <a:latin typeface="Helvetica Light" panose="020B0403020202020204" pitchFamily="34" charset="0"/>
            </a:rPr>
            <a:t>qRT</a:t>
          </a:r>
          <a:r>
            <a:rPr lang="en-GB" sz="2000" b="0" i="0" kern="1200" dirty="0">
              <a:latin typeface="Helvetica Light" panose="020B0403020202020204" pitchFamily="34" charset="0"/>
            </a:rPr>
            <a:t>- PCR</a:t>
          </a:r>
        </a:p>
      </dsp:txBody>
      <dsp:txXfrm>
        <a:off x="5520612" y="180106"/>
        <a:ext cx="1804877" cy="631519"/>
      </dsp:txXfrm>
    </dsp:sp>
    <dsp:sp modelId="{C387EE0A-4AB5-4F4E-85F5-8F6C2F012524}">
      <dsp:nvSpPr>
        <dsp:cNvPr id="0" name=""/>
        <dsp:cNvSpPr/>
      </dsp:nvSpPr>
      <dsp:spPr>
        <a:xfrm>
          <a:off x="5748443" y="952657"/>
          <a:ext cx="2285406" cy="3334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b="0" i="0" kern="1200" dirty="0">
              <a:latin typeface="Helvetica Light" panose="020B0403020202020204" pitchFamily="34" charset="0"/>
            </a:rPr>
            <a:t>Mix primers, cDNA and SYBR</a:t>
          </a:r>
        </a:p>
        <a:p>
          <a:pPr marL="228600" lvl="1" indent="-228600" algn="l" defTabSz="889000">
            <a:lnSpc>
              <a:spcPct val="90000"/>
            </a:lnSpc>
            <a:spcBef>
              <a:spcPct val="0"/>
            </a:spcBef>
            <a:spcAft>
              <a:spcPct val="15000"/>
            </a:spcAft>
            <a:buChar char="•"/>
          </a:pPr>
          <a:r>
            <a:rPr lang="en-GB" sz="2000" b="0" i="0" kern="1200" dirty="0">
              <a:latin typeface="Helvetica Light" panose="020B0403020202020204" pitchFamily="34" charset="0"/>
            </a:rPr>
            <a:t>Use at least 2 replicates for each sample.</a:t>
          </a:r>
        </a:p>
        <a:p>
          <a:pPr marL="228600" lvl="1" indent="-228600" algn="l" defTabSz="889000">
            <a:lnSpc>
              <a:spcPct val="90000"/>
            </a:lnSpc>
            <a:spcBef>
              <a:spcPct val="0"/>
            </a:spcBef>
            <a:spcAft>
              <a:spcPct val="15000"/>
            </a:spcAft>
            <a:buChar char="•"/>
          </a:pPr>
          <a:r>
            <a:rPr lang="en-GB" sz="2000" b="0" i="0" kern="1200" dirty="0">
              <a:latin typeface="Helvetica Light" panose="020B0403020202020204" pitchFamily="34" charset="0"/>
            </a:rPr>
            <a:t>Use a housekeeping gene (</a:t>
          </a:r>
          <a:r>
            <a:rPr lang="en-GB" sz="2000" b="0" i="0" kern="1200" dirty="0" err="1">
              <a:latin typeface="Helvetica Light" panose="020B0403020202020204" pitchFamily="34" charset="0"/>
            </a:rPr>
            <a:t>Ej</a:t>
          </a:r>
          <a:r>
            <a:rPr lang="en-GB" sz="2000" b="0" i="0" kern="1200" dirty="0">
              <a:latin typeface="Helvetica Light" panose="020B0403020202020204" pitchFamily="34" charset="0"/>
            </a:rPr>
            <a:t>: ARD2)</a:t>
          </a:r>
        </a:p>
        <a:p>
          <a:pPr marL="228600" lvl="1" indent="-228600" algn="l" defTabSz="889000">
            <a:lnSpc>
              <a:spcPct val="90000"/>
            </a:lnSpc>
            <a:spcBef>
              <a:spcPct val="0"/>
            </a:spcBef>
            <a:spcAft>
              <a:spcPct val="15000"/>
            </a:spcAft>
            <a:buChar char="•"/>
          </a:pPr>
          <a:endParaRPr lang="en-GB" sz="2000" b="0" i="0" kern="1200" dirty="0">
            <a:latin typeface="Helvetica Light" panose="020B0403020202020204" pitchFamily="34" charset="0"/>
          </a:endParaRPr>
        </a:p>
        <a:p>
          <a:pPr marL="228600" lvl="1" indent="-228600" algn="l" defTabSz="889000">
            <a:lnSpc>
              <a:spcPct val="90000"/>
            </a:lnSpc>
            <a:spcBef>
              <a:spcPct val="0"/>
            </a:spcBef>
            <a:spcAft>
              <a:spcPct val="15000"/>
            </a:spcAft>
            <a:buChar char="•"/>
          </a:pPr>
          <a:endParaRPr lang="en-GB" sz="2000" b="0" i="0" kern="1200" dirty="0">
            <a:latin typeface="Helvetica Light" panose="020B0403020202020204" pitchFamily="34" charset="0"/>
          </a:endParaRPr>
        </a:p>
      </dsp:txBody>
      <dsp:txXfrm>
        <a:off x="5815380" y="1019594"/>
        <a:ext cx="2151532" cy="3200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0942C-8ECF-8640-A871-5C0E64BE5D59}">
      <dsp:nvSpPr>
        <dsp:cNvPr id="0" name=""/>
        <dsp:cNvSpPr/>
      </dsp:nvSpPr>
      <dsp:spPr>
        <a:xfrm>
          <a:off x="4052" y="14550"/>
          <a:ext cx="1086523" cy="8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latin typeface="Helvetica Light" panose="020B0403020202020204" pitchFamily="34" charset="0"/>
            </a:rPr>
            <a:t>Sample</a:t>
          </a:r>
        </a:p>
      </dsp:txBody>
      <dsp:txXfrm>
        <a:off x="4052" y="14550"/>
        <a:ext cx="1086523" cy="576000"/>
      </dsp:txXfrm>
    </dsp:sp>
    <dsp:sp modelId="{EB20EE0E-BD4C-0746-9F0C-D22DF11F00DF}">
      <dsp:nvSpPr>
        <dsp:cNvPr id="0" name=""/>
        <dsp:cNvSpPr/>
      </dsp:nvSpPr>
      <dsp:spPr>
        <a:xfrm>
          <a:off x="12164" y="590550"/>
          <a:ext cx="1812958" cy="343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Plant inoculated with a bacterium or a blank solution to test the expression of a plant gene of interest</a:t>
          </a:r>
        </a:p>
      </dsp:txBody>
      <dsp:txXfrm>
        <a:off x="65264" y="643650"/>
        <a:ext cx="1706758" cy="3332503"/>
      </dsp:txXfrm>
    </dsp:sp>
    <dsp:sp modelId="{980265C2-A980-354E-8414-9A5B7FF6983A}">
      <dsp:nvSpPr>
        <dsp:cNvPr id="0" name=""/>
        <dsp:cNvSpPr/>
      </dsp:nvSpPr>
      <dsp:spPr>
        <a:xfrm rot="21587410">
          <a:off x="1368448" y="167505"/>
          <a:ext cx="396051" cy="2540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p>
      </dsp:txBody>
      <dsp:txXfrm>
        <a:off x="1368448" y="218462"/>
        <a:ext cx="319826" cy="152449"/>
      </dsp:txXfrm>
    </dsp:sp>
    <dsp:sp modelId="{D6CA5FC2-F9AE-F94C-8D9E-2C3FC0867A8E}">
      <dsp:nvSpPr>
        <dsp:cNvPr id="0" name=""/>
        <dsp:cNvSpPr/>
      </dsp:nvSpPr>
      <dsp:spPr>
        <a:xfrm>
          <a:off x="1933893" y="6152"/>
          <a:ext cx="1812958" cy="8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90000"/>
            </a:lnSpc>
            <a:spcBef>
              <a:spcPct val="0"/>
            </a:spcBef>
            <a:spcAft>
              <a:spcPct val="35000"/>
            </a:spcAft>
            <a:buNone/>
          </a:pPr>
          <a:r>
            <a:rPr lang="en-GB" sz="1400" b="0" i="0" kern="1200" dirty="0">
              <a:latin typeface="Helvetica Light" panose="020B0403020202020204" pitchFamily="34" charset="0"/>
            </a:rPr>
            <a:t>Sample preparation</a:t>
          </a:r>
        </a:p>
      </dsp:txBody>
      <dsp:txXfrm>
        <a:off x="1933893" y="6152"/>
        <a:ext cx="1812958" cy="576000"/>
      </dsp:txXfrm>
    </dsp:sp>
    <dsp:sp modelId="{F379A2EA-67C6-E448-B893-1168151EC33A}">
      <dsp:nvSpPr>
        <dsp:cNvPr id="0" name=""/>
        <dsp:cNvSpPr/>
      </dsp:nvSpPr>
      <dsp:spPr>
        <a:xfrm>
          <a:off x="2305222" y="576555"/>
          <a:ext cx="1812958" cy="343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RNA extraction using kit (RNeasy plant mini kit)</a:t>
          </a:r>
        </a:p>
        <a:p>
          <a:pPr marL="114300" lvl="1" indent="-114300" algn="l" defTabSz="622300">
            <a:lnSpc>
              <a:spcPct val="90000"/>
            </a:lnSpc>
            <a:spcBef>
              <a:spcPct val="0"/>
            </a:spcBef>
            <a:spcAft>
              <a:spcPct val="15000"/>
            </a:spcAft>
            <a:buChar char="•"/>
          </a:pPr>
          <a:r>
            <a:rPr lang="en-GB" sz="1400" b="0" i="0" kern="1200" dirty="0" err="1">
              <a:latin typeface="Helvetica Light" panose="020B0403020202020204" pitchFamily="34" charset="0"/>
            </a:rPr>
            <a:t>DNAse</a:t>
          </a:r>
          <a:r>
            <a:rPr lang="en-GB" sz="1400" b="0" i="0" kern="1200" dirty="0">
              <a:latin typeface="Helvetica Light" panose="020B0403020202020204" pitchFamily="34" charset="0"/>
            </a:rPr>
            <a:t> digestion (RNase-Free DNase Kit) treatment</a:t>
          </a:r>
        </a:p>
        <a:p>
          <a:pPr marL="114300" lvl="1" indent="-114300" algn="l" defTabSz="622300">
            <a:lnSpc>
              <a:spcPct val="90000"/>
            </a:lnSpc>
            <a:spcBef>
              <a:spcPct val="0"/>
            </a:spcBef>
            <a:spcAft>
              <a:spcPct val="15000"/>
            </a:spcAft>
            <a:buChar char="•"/>
          </a:pPr>
          <a:endParaRPr lang="en-GB" sz="1400" b="0" i="0" kern="1200" dirty="0">
            <a:latin typeface="Helvetica Light" panose="020B0403020202020204" pitchFamily="34" charset="0"/>
          </a:endParaRPr>
        </a:p>
      </dsp:txBody>
      <dsp:txXfrm>
        <a:off x="2358322" y="629655"/>
        <a:ext cx="1706758" cy="3332503"/>
      </dsp:txXfrm>
    </dsp:sp>
    <dsp:sp modelId="{0DA22160-9E49-8B47-9BAD-982B33239DE0}">
      <dsp:nvSpPr>
        <dsp:cNvPr id="0" name=""/>
        <dsp:cNvSpPr/>
      </dsp:nvSpPr>
      <dsp:spPr>
        <a:xfrm rot="21524127" flipV="1">
          <a:off x="3818500" y="159241"/>
          <a:ext cx="450469" cy="266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p>
      </dsp:txBody>
      <dsp:txXfrm rot="-10800000">
        <a:off x="3818510" y="213338"/>
        <a:ext cx="370645" cy="159648"/>
      </dsp:txXfrm>
    </dsp:sp>
    <dsp:sp modelId="{E0807565-4B53-CF4A-88F6-EC029A0C67AC}">
      <dsp:nvSpPr>
        <dsp:cNvPr id="0" name=""/>
        <dsp:cNvSpPr/>
      </dsp:nvSpPr>
      <dsp:spPr>
        <a:xfrm>
          <a:off x="4383119" y="0"/>
          <a:ext cx="1431765" cy="7970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latin typeface="Helvetica Light" panose="020B0403020202020204" pitchFamily="34" charset="0"/>
            </a:rPr>
            <a:t>Library preparation</a:t>
          </a:r>
        </a:p>
      </dsp:txBody>
      <dsp:txXfrm>
        <a:off x="4383119" y="0"/>
        <a:ext cx="1431765" cy="531348"/>
      </dsp:txXfrm>
    </dsp:sp>
    <dsp:sp modelId="{C387EE0A-4AB5-4F4E-85F5-8F6C2F012524}">
      <dsp:nvSpPr>
        <dsp:cNvPr id="0" name=""/>
        <dsp:cNvSpPr/>
      </dsp:nvSpPr>
      <dsp:spPr>
        <a:xfrm>
          <a:off x="4563851" y="602511"/>
          <a:ext cx="1812958" cy="343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3’ RNA-</a:t>
          </a:r>
          <a:r>
            <a:rPr lang="en-GB" sz="1400" b="0" i="0" kern="1200" dirty="0" err="1">
              <a:latin typeface="Helvetica Light" panose="020B0403020202020204" pitchFamily="34" charset="0"/>
            </a:rPr>
            <a:t>seq</a:t>
          </a:r>
          <a:r>
            <a:rPr lang="en-GB" sz="1400" b="0" i="0" kern="1200" dirty="0">
              <a:latin typeface="Helvetica Light" panose="020B0403020202020204" pitchFamily="34" charset="0"/>
            </a:rPr>
            <a:t> libraries (</a:t>
          </a:r>
          <a:r>
            <a:rPr lang="en-GB" sz="1400" b="0" i="0" kern="1200" dirty="0" err="1">
              <a:latin typeface="Helvetica Light" panose="020B0403020202020204" pitchFamily="34" charset="0"/>
            </a:rPr>
            <a:t>Quantseq</a:t>
          </a:r>
          <a:r>
            <a:rPr lang="en-GB" sz="1400" b="0" i="0" kern="1200" dirty="0">
              <a:latin typeface="Helvetica Light" panose="020B0403020202020204" pitchFamily="34" charset="0"/>
            </a:rPr>
            <a:t> FWD kit </a:t>
          </a:r>
          <a:r>
            <a:rPr lang="en-GB" sz="1400" b="0" i="0" kern="1200" dirty="0">
              <a:latin typeface="Helvetica Light" panose="020B0403020202020204" pitchFamily="34" charset="0"/>
            </a:rPr>
            <a:t>) </a:t>
          </a:r>
        </a:p>
      </dsp:txBody>
      <dsp:txXfrm>
        <a:off x="4616951" y="655611"/>
        <a:ext cx="1706758" cy="3332503"/>
      </dsp:txXfrm>
    </dsp:sp>
    <dsp:sp modelId="{74EA17B8-64E7-0E44-A468-FD4BB8C070F8}">
      <dsp:nvSpPr>
        <dsp:cNvPr id="0" name=""/>
        <dsp:cNvSpPr/>
      </dsp:nvSpPr>
      <dsp:spPr>
        <a:xfrm rot="29871">
          <a:off x="6023257" y="138492"/>
          <a:ext cx="489502" cy="275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p>
      </dsp:txBody>
      <dsp:txXfrm>
        <a:off x="6023259" y="193189"/>
        <a:ext cx="406918" cy="165167"/>
      </dsp:txXfrm>
    </dsp:sp>
    <dsp:sp modelId="{75220AB8-6D80-5A40-A0E5-A00E46DEB2AE}">
      <dsp:nvSpPr>
        <dsp:cNvPr id="0" name=""/>
        <dsp:cNvSpPr/>
      </dsp:nvSpPr>
      <dsp:spPr>
        <a:xfrm>
          <a:off x="6761867" y="0"/>
          <a:ext cx="1812958" cy="8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latin typeface="Helvetica Light" panose="020B0403020202020204" pitchFamily="34" charset="0"/>
            </a:rPr>
            <a:t>Data processing</a:t>
          </a:r>
        </a:p>
      </dsp:txBody>
      <dsp:txXfrm>
        <a:off x="6761867" y="0"/>
        <a:ext cx="1812958" cy="576000"/>
      </dsp:txXfrm>
    </dsp:sp>
    <dsp:sp modelId="{5A00CD7B-E257-FF4A-9E39-92830754AED5}">
      <dsp:nvSpPr>
        <dsp:cNvPr id="0" name=""/>
        <dsp:cNvSpPr/>
      </dsp:nvSpPr>
      <dsp:spPr>
        <a:xfrm>
          <a:off x="6846866" y="578498"/>
          <a:ext cx="2601105" cy="26709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Removal of adaptors and low-quality sequences using </a:t>
          </a:r>
          <a:r>
            <a:rPr lang="en-GB" sz="1400" b="0" i="0" kern="1200" dirty="0" err="1">
              <a:latin typeface="Helvetica Light" panose="020B0403020202020204" pitchFamily="34" charset="0"/>
            </a:rPr>
            <a:t>Trimmomatic</a:t>
          </a:r>
          <a:endParaRPr lang="en-GB" sz="1400" b="0" i="0" kern="1200" dirty="0">
            <a:latin typeface="Helvetica Light" panose="020B0403020202020204" pitchFamily="34" charset="0"/>
          </a:endParaRP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Alignment of clean reads to the SILVA rRNA database using BOWTIE  </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Alignment of final high-quality reads for each library to the reference genome.</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Normalize reads to reads per million (RPM).  </a:t>
          </a:r>
        </a:p>
      </dsp:txBody>
      <dsp:txXfrm>
        <a:off x="6923050" y="654682"/>
        <a:ext cx="2448737" cy="25186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16739-5090-5A49-8DD6-C819C4C847FF}" type="datetimeFigureOut">
              <a:rPr lang="en-US" smtClean="0"/>
              <a:t>11/21/21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7347A-589D-284C-BA7C-F26D672BF512}" type="slidenum">
              <a:rPr lang="en-US" smtClean="0"/>
              <a:t>‹#›</a:t>
            </a:fld>
            <a:endParaRPr lang="en-US"/>
          </a:p>
        </p:txBody>
      </p:sp>
    </p:spTree>
    <p:extLst>
      <p:ext uri="{BB962C8B-B14F-4D97-AF65-F5344CB8AC3E}">
        <p14:creationId xmlns:p14="http://schemas.microsoft.com/office/powerpoint/2010/main" val="95074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o-rad.com/evportal/destination/solutions?catID=LUSO4W8UU"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bio-rad.com/evportal/destination/solutions?catID=LUSM0E8UU" TargetMode="External"/><Relationship Id="rId4" Type="http://schemas.openxmlformats.org/officeDocument/2006/relationships/hyperlink" Target="https://www.bio-rad.com/evportal/destination/solutions?catID=LUSPPAKG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5413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microbenotes.com</a:t>
            </a:r>
            <a:r>
              <a:rPr lang="en-US" dirty="0"/>
              <a:t>/eukaryotic-transcription/</a:t>
            </a:r>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0095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Northern blotting</a:t>
            </a:r>
            <a:r>
              <a:rPr lang="en-GB" sz="1200" b="0" i="0" u="none" strike="noStrike" kern="1200" dirty="0">
                <a:solidFill>
                  <a:schemeClr val="tx1"/>
                </a:solidFill>
                <a:effectLst/>
                <a:latin typeface="+mn-lt"/>
                <a:ea typeface="+mn-ea"/>
                <a:cs typeface="+mn-cs"/>
              </a:rPr>
              <a:t> — steady-state levels of mRNA are directly quantitated by electrophoresis and transfer to a membrane followed by incubation with specific probes. The RNA-probe complexes can be detected using a variety of different chemistries or radionuclide </a:t>
            </a:r>
            <a:r>
              <a:rPr lang="en-GB" sz="1200" b="0" i="0" u="none" strike="noStrike" kern="1200" dirty="0" err="1">
                <a:solidFill>
                  <a:schemeClr val="tx1"/>
                </a:solidFill>
                <a:effectLst/>
                <a:latin typeface="+mn-lt"/>
                <a:ea typeface="+mn-ea"/>
                <a:cs typeface="+mn-cs"/>
              </a:rPr>
              <a:t>labeling</a:t>
            </a:r>
            <a:r>
              <a:rPr lang="en-GB" sz="1200" b="0" i="0" u="none" strike="noStrike" kern="1200" dirty="0">
                <a:solidFill>
                  <a:schemeClr val="tx1"/>
                </a:solidFill>
                <a:effectLst/>
                <a:latin typeface="+mn-lt"/>
                <a:ea typeface="+mn-ea"/>
                <a:cs typeface="+mn-cs"/>
              </a:rPr>
              <a:t>. This relatively laborious technique was the first tool used to measure RNA levels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hlinkClick r:id="rId3"/>
              </a:rPr>
              <a:t>Real-Time PCR</a:t>
            </a:r>
            <a:r>
              <a:rPr lang="en-GB" sz="1200" b="0" i="0" u="none" strike="noStrike" kern="1200" dirty="0">
                <a:solidFill>
                  <a:schemeClr val="tx1"/>
                </a:solidFill>
                <a:effectLst/>
                <a:latin typeface="+mn-lt"/>
                <a:ea typeface="+mn-ea"/>
                <a:cs typeface="+mn-cs"/>
              </a:rPr>
              <a:t> — steady-state levels of mRNA are quantitated by reverse transcription of the RNA to cDNA followed by quantitative PCR (qPCR) on the cDNA. The amount of each specific target is determined by measuring the increase in fluorescence signal from DNA-binding dyes or probes during successive rounds of enzyme-mediated amplification. This precise, versatile tool is used to investigate mutations (including insertions, deletions, and single-nucleotide polymorphisms (SNPs)), identify DNA modifications (such as methylation), confirm results from northern blotting or microarrays, and conduct gene expression profiling. Expression levels can be measured relative to other genes (relative quantification) or against a standard (absolute quantification). Real-time PCR is the gold standard in nucleic acid quantification because of its accuracy and sensitivity. Real-time PCR can be used to quantitate mRNA or miRNA expression following conversion to cDNA or to quantitate genomic DNA directly to investigate transcriptional activity</a:t>
            </a:r>
          </a:p>
          <a:p>
            <a:endParaRPr lang="en-US" dirty="0"/>
          </a:p>
          <a:p>
            <a:pPr fontAlgn="base"/>
            <a:r>
              <a:rPr lang="en-GB" sz="1200" b="1" i="0" u="none" strike="noStrike" kern="1200" dirty="0">
                <a:solidFill>
                  <a:schemeClr val="tx1"/>
                </a:solidFill>
                <a:effectLst/>
                <a:latin typeface="+mn-lt"/>
                <a:ea typeface="+mn-ea"/>
                <a:cs typeface="+mn-cs"/>
              </a:rPr>
              <a:t>Gel shift assays</a:t>
            </a:r>
            <a:r>
              <a:rPr lang="en-GB" sz="1200" b="0" i="0" u="none" strike="noStrike" kern="1200" dirty="0">
                <a:solidFill>
                  <a:schemeClr val="tx1"/>
                </a:solidFill>
                <a:effectLst/>
                <a:latin typeface="+mn-lt"/>
                <a:ea typeface="+mn-ea"/>
                <a:cs typeface="+mn-cs"/>
              </a:rPr>
              <a:t> — also called electrophoretic mobility shift assays, these are used to study protein-DNA or protein-RNA interactions. DNA or RNA fragments that are tightly associated with proteins (such as transcription factors) migrate more slowly in an agarose or polyacrylamide gel (showing a positional shift). Identifying the associated sequences provides insight into gene regulation</a:t>
            </a:r>
          </a:p>
          <a:p>
            <a:pPr fontAlgn="base"/>
            <a:endParaRPr lang="en-GB" sz="1200" b="0" i="0" u="none" strike="noStrike" kern="1200" dirty="0">
              <a:solidFill>
                <a:schemeClr val="tx1"/>
              </a:solidFill>
              <a:effectLst/>
              <a:latin typeface="+mn-lt"/>
              <a:ea typeface="+mn-ea"/>
              <a:cs typeface="+mn-cs"/>
            </a:endParaRPr>
          </a:p>
          <a:p>
            <a:pPr fontAlgn="base"/>
            <a:r>
              <a:rPr lang="en-GB" sz="1200" b="1" i="0" u="none" strike="noStrike" kern="1200" dirty="0">
                <a:solidFill>
                  <a:schemeClr val="tx1"/>
                </a:solidFill>
                <a:effectLst/>
                <a:latin typeface="+mn-lt"/>
                <a:ea typeface="+mn-ea"/>
                <a:cs typeface="+mn-cs"/>
              </a:rPr>
              <a:t>Chromatin immunoprecipitation (</a:t>
            </a:r>
            <a:r>
              <a:rPr lang="en-GB" sz="1200" b="1" i="0" u="none" strike="noStrike" kern="1200" dirty="0" err="1">
                <a:solidFill>
                  <a:schemeClr val="tx1"/>
                </a:solidFill>
                <a:effectLst/>
                <a:latin typeface="+mn-lt"/>
                <a:ea typeface="+mn-ea"/>
                <a:cs typeface="+mn-cs"/>
              </a:rPr>
              <a:t>ChIP</a:t>
            </a:r>
            <a:r>
              <a:rPr lang="en-GB" sz="1200" b="1" i="0" u="none" strike="noStrike"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 — protein-binding regions of DNA can be identified in vivo. In living cells, DNA and protein are chemically cross-linked, and the resulting complex is precipitated by antibody-coated beads (immunoprecipitation). Following protein digestion and DNA purification, the sequences of the precipitated DNA are determined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hlinkClick r:id="rId4"/>
              </a:rPr>
              <a:t>Western blotting</a:t>
            </a:r>
            <a:r>
              <a:rPr lang="en-GB" sz="1200" b="0" i="0" u="none" strike="noStrike" kern="1200" dirty="0">
                <a:solidFill>
                  <a:schemeClr val="tx1"/>
                </a:solidFill>
                <a:effectLst/>
                <a:latin typeface="+mn-lt"/>
                <a:ea typeface="+mn-ea"/>
                <a:cs typeface="+mn-cs"/>
              </a:rPr>
              <a:t> — quantification of relative expression levels for specific proteins is accomplished by </a:t>
            </a:r>
            <a:r>
              <a:rPr lang="en-GB" sz="1200" b="0" i="0" u="none" strike="noStrike" kern="1200" dirty="0" err="1">
                <a:solidFill>
                  <a:schemeClr val="tx1"/>
                </a:solidFill>
                <a:effectLst/>
                <a:latin typeface="+mn-lt"/>
                <a:ea typeface="+mn-ea"/>
                <a:cs typeface="+mn-cs"/>
              </a:rPr>
              <a:t>electrophoretically</a:t>
            </a:r>
            <a:r>
              <a:rPr lang="en-GB" sz="1200" b="0" i="0" u="none" strike="noStrike" kern="1200" dirty="0">
                <a:solidFill>
                  <a:schemeClr val="tx1"/>
                </a:solidFill>
                <a:effectLst/>
                <a:latin typeface="+mn-lt"/>
                <a:ea typeface="+mn-ea"/>
                <a:cs typeface="+mn-cs"/>
              </a:rPr>
              <a:t> separating extracted cell proteins, transferring them to a membrane, and then probing the bound proteins with antibodies (targeted to antigens of interest) that are subsequently detected using various chemistries or radiolabelling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hlinkClick r:id="rId5"/>
              </a:rPr>
              <a:t>Immunoassays</a:t>
            </a:r>
            <a:r>
              <a:rPr lang="en-GB" sz="1200" b="0" i="0" u="none" strike="noStrike" kern="1200" dirty="0">
                <a:solidFill>
                  <a:schemeClr val="tx1"/>
                </a:solidFill>
                <a:effectLst/>
                <a:latin typeface="+mn-lt"/>
                <a:ea typeface="+mn-ea"/>
                <a:cs typeface="+mn-cs"/>
              </a:rPr>
              <a:t> — proteins are quantitated in solution using antibodies that are bound to color-coded beads (as in the Bio-Plex </a:t>
            </a:r>
            <a:r>
              <a:rPr lang="en-GB" sz="1200" b="0" i="0" u="none" strike="noStrike" kern="1200" dirty="0" err="1">
                <a:solidFill>
                  <a:schemeClr val="tx1"/>
                </a:solidFill>
                <a:effectLst/>
                <a:latin typeface="+mn-lt"/>
                <a:ea typeface="+mn-ea"/>
                <a:cs typeface="+mn-cs"/>
              </a:rPr>
              <a:t>supension</a:t>
            </a:r>
            <a:r>
              <a:rPr lang="en-GB" sz="1200" b="0" i="0" u="none" strike="noStrike" kern="1200" dirty="0">
                <a:solidFill>
                  <a:schemeClr val="tx1"/>
                </a:solidFill>
                <a:effectLst/>
                <a:latin typeface="+mn-lt"/>
                <a:ea typeface="+mn-ea"/>
                <a:cs typeface="+mn-cs"/>
              </a:rPr>
              <a:t> array system) or immobilized to a surface (ELISA), which is subsequently probed with an antibody suspension and is typically detected using a chromogenic or fluorogenic reporter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Mass spectrometry</a:t>
            </a:r>
            <a:r>
              <a:rPr lang="en-GB" sz="1200" b="0" i="0" u="none" strike="noStrike" kern="1200" dirty="0">
                <a:solidFill>
                  <a:schemeClr val="tx1"/>
                </a:solidFill>
                <a:effectLst/>
                <a:latin typeface="+mn-lt"/>
                <a:ea typeface="+mn-ea"/>
                <a:cs typeface="+mn-cs"/>
              </a:rPr>
              <a:t> — proteins and their modifications are identified based on their mass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274298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422164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does Ct mean? </a:t>
            </a:r>
            <a:endParaRPr lang="en-GB" dirty="0"/>
          </a:p>
          <a:p>
            <a:r>
              <a:rPr lang="en-GB" sz="1200" b="1" kern="1200" dirty="0">
                <a:solidFill>
                  <a:schemeClr val="tx1"/>
                </a:solidFill>
                <a:effectLst/>
                <a:latin typeface="+mn-lt"/>
                <a:ea typeface="+mn-ea"/>
                <a:cs typeface="+mn-cs"/>
              </a:rPr>
              <a:t>Real Time PCR Ct Values </a:t>
            </a:r>
            <a:endParaRPr lang="en-GB" dirty="0"/>
          </a:p>
          <a:p>
            <a:r>
              <a:rPr lang="en-GB" sz="1200" kern="1200" dirty="0">
                <a:solidFill>
                  <a:schemeClr val="tx1"/>
                </a:solidFill>
                <a:effectLst/>
                <a:latin typeface="+mn-lt"/>
                <a:ea typeface="+mn-ea"/>
                <a:cs typeface="+mn-cs"/>
              </a:rPr>
              <a:t>In a real time PCR assay a positive reaction is detected by accumulation of a fluorescent signal. The Ct (cycle threshold) is defined as the number of cycles required for the fluorescent signal to cross the threshold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exceeds background level). Ct levels are inversely proportional to the amount of target nucleic acid in the sample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 lower the Ct level the greater the amount of target nucleic acid in the sample). WVDL real time assays undergo 40 cycles of amplification.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14677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does Ct mean? </a:t>
            </a:r>
            <a:endParaRPr lang="en-GB" dirty="0"/>
          </a:p>
          <a:p>
            <a:r>
              <a:rPr lang="en-GB" sz="1200" b="1" kern="1200" dirty="0">
                <a:solidFill>
                  <a:schemeClr val="tx1"/>
                </a:solidFill>
                <a:effectLst/>
                <a:latin typeface="+mn-lt"/>
                <a:ea typeface="+mn-ea"/>
                <a:cs typeface="+mn-cs"/>
              </a:rPr>
              <a:t>Real Time PCR Ct Values </a:t>
            </a:r>
            <a:endParaRPr lang="en-GB" dirty="0"/>
          </a:p>
          <a:p>
            <a:r>
              <a:rPr lang="en-GB" sz="1200" kern="1200" dirty="0">
                <a:solidFill>
                  <a:schemeClr val="tx1"/>
                </a:solidFill>
                <a:effectLst/>
                <a:latin typeface="+mn-lt"/>
                <a:ea typeface="+mn-ea"/>
                <a:cs typeface="+mn-cs"/>
              </a:rPr>
              <a:t>In a real time PCR assay a positive reaction is detected by accumulation of a fluorescent signal. The Ct (cycle threshold) is defined as the number of cycles required for the fluorescent signal to cross the threshold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exceeds background level). Ct levels are inversely proportional to the amount of target nucleic acid in the sample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 lower the Ct level the greater the amount of target nucleic acid in the sample). WVDL real time assays undergo 40 cycles of amplification.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281155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does Ct mean? </a:t>
            </a:r>
            <a:endParaRPr lang="en-GB" dirty="0"/>
          </a:p>
          <a:p>
            <a:r>
              <a:rPr lang="en-GB" sz="1200" b="1" kern="1200" dirty="0">
                <a:solidFill>
                  <a:schemeClr val="tx1"/>
                </a:solidFill>
                <a:effectLst/>
                <a:latin typeface="+mn-lt"/>
                <a:ea typeface="+mn-ea"/>
                <a:cs typeface="+mn-cs"/>
              </a:rPr>
              <a:t>Real Time PCR Ct Values </a:t>
            </a:r>
            <a:endParaRPr lang="en-GB" dirty="0"/>
          </a:p>
          <a:p>
            <a:r>
              <a:rPr lang="en-GB" sz="1200" kern="1200" dirty="0">
                <a:solidFill>
                  <a:schemeClr val="tx1"/>
                </a:solidFill>
                <a:effectLst/>
                <a:latin typeface="+mn-lt"/>
                <a:ea typeface="+mn-ea"/>
                <a:cs typeface="+mn-cs"/>
              </a:rPr>
              <a:t>In a real time PCR assay a positive reaction is detected by accumulation of a fluorescent signal. The Ct (cycle threshold) is defined as the number of cycles required for the fluorescent signal to cross the threshold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exceeds background level). Ct levels are inversely proportional to the amount of target nucleic acid in the sample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the lower the Ct level the greater the amount of target nucleic acid in the sample). WVDL real time assays undergo 40 cycles of amplification.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169825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79F4-68FB-F146-BC09-45F05B8309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466754-52AD-5D4C-871A-FADA7FDA5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F923C75-3047-464C-8BB8-297699AFB1E8}"/>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5" name="Footer Placeholder 4">
            <a:extLst>
              <a:ext uri="{FF2B5EF4-FFF2-40B4-BE49-F238E27FC236}">
                <a16:creationId xmlns:a16="http://schemas.microsoft.com/office/drawing/2014/main" id="{5130D5F9-E877-144C-8FC0-B30120C65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6D6F7-79F7-5540-BFAC-89B10169A6CF}"/>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371592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194-A4D5-0B4A-9631-5BF88BB00C2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3B1BAB-8F86-EE41-A600-E25D79CF45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38A537-B92A-BC42-A46C-96B3FDDB1EB9}"/>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5" name="Footer Placeholder 4">
            <a:extLst>
              <a:ext uri="{FF2B5EF4-FFF2-40B4-BE49-F238E27FC236}">
                <a16:creationId xmlns:a16="http://schemas.microsoft.com/office/drawing/2014/main" id="{43C8E2F6-0EEE-D842-AF08-D657AA101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22212-8A6B-1D4C-AC56-C7E3A6A82CD1}"/>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303426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601FD-0384-164C-9F80-0F4FA988792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303E7E-BD1B-8748-AB01-DEB4C5A394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083D27-8B99-6B49-86D1-C9017BEF59D4}"/>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5" name="Footer Placeholder 4">
            <a:extLst>
              <a:ext uri="{FF2B5EF4-FFF2-40B4-BE49-F238E27FC236}">
                <a16:creationId xmlns:a16="http://schemas.microsoft.com/office/drawing/2014/main" id="{F65C74DD-262D-A848-AB38-6C97762E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FC1CC-7731-1C4B-8F1A-2E5C0A9D30A0}"/>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141333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A picture containing sky, outdoor, tower&#10;&#10;Description automatically generated">
            <a:extLst>
              <a:ext uri="{FF2B5EF4-FFF2-40B4-BE49-F238E27FC236}">
                <a16:creationId xmlns:a16="http://schemas.microsoft.com/office/drawing/2014/main" id="{186A429C-678E-8047-B8BD-488C78830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0" y="91315"/>
            <a:ext cx="12285773" cy="6893684"/>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405696" y="763113"/>
            <a:ext cx="1524704" cy="1487555"/>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405696" y="3415793"/>
            <a:ext cx="6370128" cy="1106044"/>
          </a:xfrm>
          <a:solidFill>
            <a:schemeClr val="tx1">
              <a:lumMod val="95000"/>
              <a:lumOff val="5000"/>
              <a:alpha val="48000"/>
            </a:schemeClr>
          </a:solidFill>
        </p:spPr>
        <p:txBody>
          <a:bodyPr lIns="182880" tIns="182880" rIns="182880" anchor="t">
            <a:normAutofit/>
          </a:bodyPr>
          <a:lstStyle>
            <a:lvl1pPr algn="l">
              <a:defRPr sz="4267"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405697" y="4757787"/>
            <a:ext cx="5516033" cy="1004415"/>
          </a:xfrm>
          <a:solidFill>
            <a:schemeClr val="tx1">
              <a:lumMod val="95000"/>
              <a:lumOff val="5000"/>
              <a:alpha val="48000"/>
            </a:schemeClr>
          </a:solidFill>
        </p:spPr>
        <p:txBody>
          <a:bodyPr lIns="182880" tIns="182880" rIns="182880">
            <a:no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latin typeface="+mn-lt"/>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6623"/>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90694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1"/>
            <a:ext cx="12192000" cy="222251"/>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sz="quarter" idx="13"/>
          </p:nvPr>
        </p:nvSpPr>
        <p:spPr>
          <a:xfrm>
            <a:off x="381005" y="1447802"/>
            <a:ext cx="11571817"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3"/>
          <p:cNvSpPr>
            <a:spLocks noGrp="1"/>
          </p:cNvSpPr>
          <p:nvPr>
            <p:ph type="title"/>
          </p:nvPr>
        </p:nvSpPr>
        <p:spPr>
          <a:xfrm>
            <a:off x="383866" y="615757"/>
            <a:ext cx="8739609" cy="603443"/>
          </a:xfrm>
        </p:spPr>
        <p:txBody>
          <a:bodyPr/>
          <a:lstStyle>
            <a:lvl1pPr algn="l">
              <a:defRPr/>
            </a:lvl1pPr>
          </a:lstStyle>
          <a:p>
            <a:r>
              <a:rPr lang="en-US" dirty="0"/>
              <a:t>Click to edit Master title style</a:t>
            </a:r>
          </a:p>
        </p:txBody>
      </p:sp>
      <p:sp>
        <p:nvSpPr>
          <p:cNvPr id="2" name="TextBox 1"/>
          <p:cNvSpPr txBox="1"/>
          <p:nvPr userDrawn="1"/>
        </p:nvSpPr>
        <p:spPr>
          <a:xfrm>
            <a:off x="4826000" y="-69413"/>
            <a:ext cx="2540000" cy="318100"/>
          </a:xfrm>
          <a:prstGeom prst="rect">
            <a:avLst/>
          </a:prstGeom>
          <a:noFill/>
        </p:spPr>
        <p:txBody>
          <a:bodyPr wrap="square" rtlCol="0">
            <a:spAutoFit/>
          </a:bodyPr>
          <a:lstStyle/>
          <a:p>
            <a:pPr algn="ctr"/>
            <a:r>
              <a:rPr lang="en-US" sz="1467">
                <a:solidFill>
                  <a:schemeClr val="bg1"/>
                </a:solidFill>
              </a:rPr>
              <a:t>Cornell University</a:t>
            </a:r>
          </a:p>
        </p:txBody>
      </p:sp>
    </p:spTree>
    <p:extLst>
      <p:ext uri="{BB962C8B-B14F-4D97-AF65-F5344CB8AC3E}">
        <p14:creationId xmlns:p14="http://schemas.microsoft.com/office/powerpoint/2010/main" val="103297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A939-1EE2-1A43-97FB-AF5C4F455A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4B05CA-1731-B34A-A973-1A6FA661F8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4B9088-E283-E14F-984A-4F2214ADFE93}"/>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5" name="Footer Placeholder 4">
            <a:extLst>
              <a:ext uri="{FF2B5EF4-FFF2-40B4-BE49-F238E27FC236}">
                <a16:creationId xmlns:a16="http://schemas.microsoft.com/office/drawing/2014/main" id="{1D0BD9AD-3594-3745-88EE-2AB4FF4AF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220BB-74A6-F246-BF7A-2EEE52109460}"/>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169962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76FF-5ED9-FE4B-95F7-1614698203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D0F3B3-1A47-934C-B394-C0E28C65E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0A01A8-2D03-594C-B600-E9D87F7C2316}"/>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5" name="Footer Placeholder 4">
            <a:extLst>
              <a:ext uri="{FF2B5EF4-FFF2-40B4-BE49-F238E27FC236}">
                <a16:creationId xmlns:a16="http://schemas.microsoft.com/office/drawing/2014/main" id="{5E5E09D4-83FD-D348-BDEA-ED2BC7349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CFC4A-88A6-9442-BFF8-7D8E921136C6}"/>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3314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E1F4-B7FB-E346-B123-5CC60839D0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D7C588-A813-E042-B48F-650B8DCF56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D2F4312-825F-5E4A-BFB8-9CF45BEC71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3857F6D-2519-8D44-888D-CA8644AA1B2E}"/>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6" name="Footer Placeholder 5">
            <a:extLst>
              <a:ext uri="{FF2B5EF4-FFF2-40B4-BE49-F238E27FC236}">
                <a16:creationId xmlns:a16="http://schemas.microsoft.com/office/drawing/2014/main" id="{D1767817-C42D-1849-B2EF-2EA784DF8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3C3D9-1CEC-8946-BAF3-FB34A9AF7FBD}"/>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24150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7939-54A5-094D-84E3-19B3A937FF4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AA0004-7B7B-9442-9FCE-5C4E6977E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9C5DEB-1E26-D34C-A5D5-EE906E60B3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EEFDD8-60BE-694C-87FF-C1BF1D2DA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CD9A07-75FB-414E-9202-89B00123E7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1034DA5-E9DC-7542-AB2D-7468EBE8B42F}"/>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8" name="Footer Placeholder 7">
            <a:extLst>
              <a:ext uri="{FF2B5EF4-FFF2-40B4-BE49-F238E27FC236}">
                <a16:creationId xmlns:a16="http://schemas.microsoft.com/office/drawing/2014/main" id="{014F062D-7475-C142-9A23-A6023FB13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6877CB-CA3B-0848-B443-169192F3D25D}"/>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25991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6891-3B45-5B45-A701-D3DEE5F94A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E4F8D3-F9CA-1645-A959-A7CCD8F842A0}"/>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4" name="Footer Placeholder 3">
            <a:extLst>
              <a:ext uri="{FF2B5EF4-FFF2-40B4-BE49-F238E27FC236}">
                <a16:creationId xmlns:a16="http://schemas.microsoft.com/office/drawing/2014/main" id="{062B8B07-D6F9-BA4C-8B46-73358B5467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CFEE6C-DC97-8047-AD32-8642DE4A904C}"/>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397902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5C983-A8E9-3A4D-BD50-16DF2CFE3C0C}"/>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3" name="Footer Placeholder 2">
            <a:extLst>
              <a:ext uri="{FF2B5EF4-FFF2-40B4-BE49-F238E27FC236}">
                <a16:creationId xmlns:a16="http://schemas.microsoft.com/office/drawing/2014/main" id="{7727FDC8-A81E-CB48-8BB1-5E459589D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6C4BB-9B51-DC4C-80E7-C43E31E6AC73}"/>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49059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4615-735F-1C40-B539-CD3917C30F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257734B-CC8D-7F43-94CA-2D0885FBC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50933E-ADF8-0948-BEEA-410DB59A9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217900-1E02-6E49-BD76-73950A176F94}"/>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6" name="Footer Placeholder 5">
            <a:extLst>
              <a:ext uri="{FF2B5EF4-FFF2-40B4-BE49-F238E27FC236}">
                <a16:creationId xmlns:a16="http://schemas.microsoft.com/office/drawing/2014/main" id="{DF3FBBA1-8254-6043-9033-BEBBA7B32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5011A-806C-E647-AC59-91600BFA70FF}"/>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369400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2E9C-9CFB-4A48-8CE2-0764FED0A0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980A3C-3368-BF45-B2E9-85E121787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E2E8DB-AA71-694B-8549-A1041D53B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A362B5-B9E3-9B4C-80CF-DA2176148276}"/>
              </a:ext>
            </a:extLst>
          </p:cNvPr>
          <p:cNvSpPr>
            <a:spLocks noGrp="1"/>
          </p:cNvSpPr>
          <p:nvPr>
            <p:ph type="dt" sz="half" idx="10"/>
          </p:nvPr>
        </p:nvSpPr>
        <p:spPr/>
        <p:txBody>
          <a:bodyPr/>
          <a:lstStyle/>
          <a:p>
            <a:fld id="{64A616EC-90C3-DC43-BB14-A9F0E48FCF7F}" type="datetimeFigureOut">
              <a:rPr lang="en-US" smtClean="0"/>
              <a:t>11/21/21</a:t>
            </a:fld>
            <a:endParaRPr lang="en-US"/>
          </a:p>
        </p:txBody>
      </p:sp>
      <p:sp>
        <p:nvSpPr>
          <p:cNvPr id="6" name="Footer Placeholder 5">
            <a:extLst>
              <a:ext uri="{FF2B5EF4-FFF2-40B4-BE49-F238E27FC236}">
                <a16:creationId xmlns:a16="http://schemas.microsoft.com/office/drawing/2014/main" id="{1B725DD5-909E-E545-97A2-750AB442E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06B2E-FA4D-294C-88AD-22A46AF72DA1}"/>
              </a:ext>
            </a:extLst>
          </p:cNvPr>
          <p:cNvSpPr>
            <a:spLocks noGrp="1"/>
          </p:cNvSpPr>
          <p:nvPr>
            <p:ph type="sldNum" sz="quarter" idx="12"/>
          </p:nvPr>
        </p:nvSpPr>
        <p:spPr/>
        <p:txBody>
          <a:bodyPr/>
          <a:lstStyle/>
          <a:p>
            <a:fld id="{E44376BF-BF03-6A49-8712-C9A132C55832}" type="slidenum">
              <a:rPr lang="en-US" smtClean="0"/>
              <a:t>‹#›</a:t>
            </a:fld>
            <a:endParaRPr lang="en-US"/>
          </a:p>
        </p:txBody>
      </p:sp>
    </p:spTree>
    <p:extLst>
      <p:ext uri="{BB962C8B-B14F-4D97-AF65-F5344CB8AC3E}">
        <p14:creationId xmlns:p14="http://schemas.microsoft.com/office/powerpoint/2010/main" val="370934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18CA0-56C0-984F-889D-AD0B46A7C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7B7BB5-0298-6142-A124-C6D822EAC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BF3D4E-B1EF-9F41-BA25-BF3423574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616EC-90C3-DC43-BB14-A9F0E48FCF7F}" type="datetimeFigureOut">
              <a:rPr lang="en-US" smtClean="0"/>
              <a:t>11/21/21</a:t>
            </a:fld>
            <a:endParaRPr lang="en-US"/>
          </a:p>
        </p:txBody>
      </p:sp>
      <p:sp>
        <p:nvSpPr>
          <p:cNvPr id="5" name="Footer Placeholder 4">
            <a:extLst>
              <a:ext uri="{FF2B5EF4-FFF2-40B4-BE49-F238E27FC236}">
                <a16:creationId xmlns:a16="http://schemas.microsoft.com/office/drawing/2014/main" id="{C1DD1D4C-3142-0E44-BEEC-25DC9AAB8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3E7616-94B8-DD4E-995A-94D35366F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376BF-BF03-6A49-8712-C9A132C55832}" type="slidenum">
              <a:rPr lang="en-US" smtClean="0"/>
              <a:t>‹#›</a:t>
            </a:fld>
            <a:endParaRPr lang="en-US"/>
          </a:p>
        </p:txBody>
      </p:sp>
    </p:spTree>
    <p:extLst>
      <p:ext uri="{BB962C8B-B14F-4D97-AF65-F5344CB8AC3E}">
        <p14:creationId xmlns:p14="http://schemas.microsoft.com/office/powerpoint/2010/main" val="345273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D486-0356-554B-9026-377E1A34A138}"/>
              </a:ext>
            </a:extLst>
          </p:cNvPr>
          <p:cNvSpPr>
            <a:spLocks noGrp="1"/>
          </p:cNvSpPr>
          <p:nvPr>
            <p:ph type="title"/>
          </p:nvPr>
        </p:nvSpPr>
        <p:spPr>
          <a:xfrm>
            <a:off x="429755" y="3164305"/>
            <a:ext cx="5345404" cy="1357532"/>
          </a:xfrm>
        </p:spPr>
        <p:txBody>
          <a:bodyPr>
            <a:normAutofit/>
          </a:bodyPr>
          <a:lstStyle/>
          <a:p>
            <a:pPr algn="ctr"/>
            <a:r>
              <a:rPr lang="en-US" sz="2800" b="1" dirty="0">
                <a:latin typeface="HELVETICA LIGHT" panose="020B0403020202020204" pitchFamily="34" charset="0"/>
                <a:cs typeface="Arial Narrow" panose="020B0604020202020204" pitchFamily="34" charset="0"/>
              </a:rPr>
              <a:t>Workshop:</a:t>
            </a:r>
            <a:br>
              <a:rPr lang="en-US" sz="2800" b="1" dirty="0">
                <a:latin typeface="HELVETICA LIGHT" panose="020B0403020202020204" pitchFamily="34" charset="0"/>
                <a:cs typeface="Arial Narrow" panose="020B0604020202020204" pitchFamily="34" charset="0"/>
              </a:rPr>
            </a:br>
            <a:r>
              <a:rPr lang="en-US" sz="2800" b="1" dirty="0">
                <a:latin typeface="HELVETICA LIGHT" panose="020B0403020202020204" pitchFamily="34" charset="0"/>
                <a:cs typeface="Arial Narrow" panose="020B0604020202020204" pitchFamily="34" charset="0"/>
              </a:rPr>
              <a:t>Gene expression data analysis</a:t>
            </a:r>
          </a:p>
        </p:txBody>
      </p:sp>
      <p:sp>
        <p:nvSpPr>
          <p:cNvPr id="3" name="Text Placeholder 2">
            <a:extLst>
              <a:ext uri="{FF2B5EF4-FFF2-40B4-BE49-F238E27FC236}">
                <a16:creationId xmlns:a16="http://schemas.microsoft.com/office/drawing/2014/main" id="{E52AA008-E291-0547-918A-7B4B3C80C162}"/>
              </a:ext>
            </a:extLst>
          </p:cNvPr>
          <p:cNvSpPr>
            <a:spLocks noGrp="1"/>
          </p:cNvSpPr>
          <p:nvPr>
            <p:ph type="body" sz="quarter" idx="13"/>
          </p:nvPr>
        </p:nvSpPr>
        <p:spPr>
          <a:xfrm>
            <a:off x="429757" y="4757786"/>
            <a:ext cx="6211676" cy="1715203"/>
          </a:xfrm>
        </p:spPr>
        <p:txBody>
          <a:bodyPr/>
          <a:lstStyle/>
          <a:p>
            <a:r>
              <a:rPr lang="en-US" sz="2000" dirty="0">
                <a:latin typeface="Helvetica Light" panose="020B0403020202020204" pitchFamily="34" charset="0"/>
                <a:cs typeface="Arial Narrow" panose="020B0604020202020204" pitchFamily="34" charset="0"/>
              </a:rPr>
              <a:t>Mirella Flores Gonzalez (Boyce Thompson Institute)</a:t>
            </a:r>
          </a:p>
          <a:p>
            <a:r>
              <a:rPr lang="en-US" sz="2000" dirty="0">
                <a:latin typeface="Helvetica Light" panose="020B0403020202020204" pitchFamily="34" charset="0"/>
                <a:cs typeface="Arial Narrow" panose="020B0604020202020204" pitchFamily="34" charset="0"/>
              </a:rPr>
              <a:t>Carolina Mazo-Molina Ph.D (Cornell University)</a:t>
            </a:r>
          </a:p>
          <a:p>
            <a:endParaRPr lang="en-US" sz="2000" dirty="0">
              <a:latin typeface="Helvetica Light" panose="020B0403020202020204" pitchFamily="34" charset="0"/>
              <a:cs typeface="Arial Narrow" panose="020B0604020202020204" pitchFamily="34" charset="0"/>
            </a:endParaRPr>
          </a:p>
          <a:p>
            <a:r>
              <a:rPr lang="en-US" sz="2000" dirty="0">
                <a:latin typeface="Helvetica Light" panose="020B0403020202020204" pitchFamily="34" charset="0"/>
                <a:cs typeface="Arial Narrow" panose="020B0604020202020204" pitchFamily="34" charset="0"/>
              </a:rPr>
              <a:t>6/12/2021</a:t>
            </a:r>
          </a:p>
          <a:p>
            <a:endParaRPr lang="en-US" sz="2000" dirty="0">
              <a:latin typeface="Helvetica Light" panose="020B0403020202020204" pitchFamily="34" charset="0"/>
              <a:cs typeface="Arial Narrow" panose="020B0604020202020204" pitchFamily="34" charset="0"/>
            </a:endParaRPr>
          </a:p>
        </p:txBody>
      </p:sp>
    </p:spTree>
    <p:extLst>
      <p:ext uri="{BB962C8B-B14F-4D97-AF65-F5344CB8AC3E}">
        <p14:creationId xmlns:p14="http://schemas.microsoft.com/office/powerpoint/2010/main" val="27205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2F9368-5E59-184D-9BB2-87F303F4FDB0}"/>
              </a:ext>
            </a:extLst>
          </p:cNvPr>
          <p:cNvSpPr>
            <a:spLocks noGrp="1"/>
          </p:cNvSpPr>
          <p:nvPr>
            <p:ph type="title"/>
          </p:nvPr>
        </p:nvSpPr>
        <p:spPr>
          <a:xfrm>
            <a:off x="838200" y="365125"/>
            <a:ext cx="10515600" cy="1325563"/>
          </a:xfrm>
        </p:spPr>
        <p:txBody>
          <a:bodyPr/>
          <a:lstStyle/>
          <a:p>
            <a:pPr algn="ctr"/>
            <a:r>
              <a:rPr lang="en-US">
                <a:latin typeface="Helvetica Light" panose="020B0403020202020204" pitchFamily="34" charset="0"/>
              </a:rPr>
              <a:t>Agenda</a:t>
            </a:r>
          </a:p>
        </p:txBody>
      </p:sp>
      <p:sp>
        <p:nvSpPr>
          <p:cNvPr id="9" name="Content Placeholder 2">
            <a:extLst>
              <a:ext uri="{FF2B5EF4-FFF2-40B4-BE49-F238E27FC236}">
                <a16:creationId xmlns:a16="http://schemas.microsoft.com/office/drawing/2014/main" id="{311C1D4F-3189-854F-9700-1A7E5D33C82C}"/>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HELVETICA LIGHT" panose="020B0403020202020204" pitchFamily="34" charset="0"/>
              </a:rPr>
              <a:t>Introduction to Gene expression (Carolina Mazo)</a:t>
            </a:r>
          </a:p>
          <a:p>
            <a:pPr lvl="1"/>
            <a:r>
              <a:rPr lang="en-US" dirty="0">
                <a:latin typeface="Helvetica Light" panose="020B0403020202020204" pitchFamily="34" charset="0"/>
              </a:rPr>
              <a:t>What is it?</a:t>
            </a:r>
          </a:p>
          <a:p>
            <a:pPr lvl="1"/>
            <a:r>
              <a:rPr lang="en-US" dirty="0">
                <a:latin typeface="Helvetica Light" panose="020B0403020202020204" pitchFamily="34" charset="0"/>
              </a:rPr>
              <a:t>Which molecular techniques should I use?</a:t>
            </a:r>
          </a:p>
          <a:p>
            <a:pPr lvl="1"/>
            <a:r>
              <a:rPr lang="en-US" dirty="0">
                <a:latin typeface="Helvetica Light" panose="020B0403020202020204" pitchFamily="34" charset="0"/>
              </a:rPr>
              <a:t>How to design the gene expression experiments?</a:t>
            </a:r>
          </a:p>
          <a:p>
            <a:pPr lvl="1"/>
            <a:endParaRPr lang="en-US" dirty="0">
              <a:latin typeface="Helvetica Light" panose="020B0403020202020204" pitchFamily="34" charset="0"/>
            </a:endParaRPr>
          </a:p>
          <a:p>
            <a:r>
              <a:rPr lang="en-US" b="1" dirty="0">
                <a:latin typeface="HELVETICA LIGHT" panose="020B0403020202020204" pitchFamily="34" charset="0"/>
              </a:rPr>
              <a:t>Demo differential gene expression (Mirella Flores)</a:t>
            </a:r>
          </a:p>
          <a:p>
            <a:pPr lvl="1"/>
            <a:r>
              <a:rPr lang="en-US" dirty="0" err="1">
                <a:latin typeface="Helvetica Light" panose="020B0403020202020204" pitchFamily="34" charset="0"/>
              </a:rPr>
              <a:t>edgeR</a:t>
            </a:r>
            <a:endParaRPr lang="en-US" dirty="0">
              <a:latin typeface="Helvetica Light" panose="020B0403020202020204" pitchFamily="34" charset="0"/>
            </a:endParaRPr>
          </a:p>
          <a:p>
            <a:pPr marL="457200" lvl="1" indent="0">
              <a:buFont typeface="Arial" panose="020B0604020202020204" pitchFamily="34" charset="0"/>
              <a:buNone/>
            </a:pPr>
            <a:endParaRPr lang="en-US" dirty="0">
              <a:latin typeface="Helvetica Light" panose="020B0403020202020204" pitchFamily="34" charset="0"/>
            </a:endParaRPr>
          </a:p>
          <a:p>
            <a:pPr lvl="1"/>
            <a:endParaRPr lang="en-US" dirty="0">
              <a:latin typeface="Helvetica Light" panose="020B0403020202020204" pitchFamily="34" charset="0"/>
            </a:endParaRPr>
          </a:p>
          <a:p>
            <a:pPr lvl="1"/>
            <a:endParaRPr lang="en-US" dirty="0">
              <a:latin typeface="Helvetica Light" panose="020B0403020202020204" pitchFamily="34" charset="0"/>
            </a:endParaRPr>
          </a:p>
        </p:txBody>
      </p:sp>
    </p:spTree>
    <p:extLst>
      <p:ext uri="{BB962C8B-B14F-4D97-AF65-F5344CB8AC3E}">
        <p14:creationId xmlns:p14="http://schemas.microsoft.com/office/powerpoint/2010/main" val="41398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8B5972-5477-6A43-9273-842DAB24A6D1}"/>
              </a:ext>
            </a:extLst>
          </p:cNvPr>
          <p:cNvSpPr>
            <a:spLocks noGrp="1"/>
          </p:cNvSpPr>
          <p:nvPr>
            <p:ph type="title"/>
          </p:nvPr>
        </p:nvSpPr>
        <p:spPr>
          <a:xfrm>
            <a:off x="838200" y="365125"/>
            <a:ext cx="10515600" cy="1325563"/>
          </a:xfrm>
        </p:spPr>
        <p:txBody>
          <a:bodyPr/>
          <a:lstStyle/>
          <a:p>
            <a:pPr algn="ctr"/>
            <a:r>
              <a:rPr lang="en-GB" b="1" dirty="0">
                <a:latin typeface="Helvetica Light" panose="020B0403020202020204" pitchFamily="34" charset="0"/>
              </a:rPr>
              <a:t>What is gene expression?</a:t>
            </a:r>
          </a:p>
        </p:txBody>
      </p:sp>
      <p:pic>
        <p:nvPicPr>
          <p:cNvPr id="7" name="Picture 14" descr="Eukaryotic Transcription">
            <a:extLst>
              <a:ext uri="{FF2B5EF4-FFF2-40B4-BE49-F238E27FC236}">
                <a16:creationId xmlns:a16="http://schemas.microsoft.com/office/drawing/2014/main" id="{3315B994-FB7E-AE45-8616-4DC89F444D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44" y="2067692"/>
            <a:ext cx="5974564" cy="313664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7">
            <a:extLst>
              <a:ext uri="{FF2B5EF4-FFF2-40B4-BE49-F238E27FC236}">
                <a16:creationId xmlns:a16="http://schemas.microsoft.com/office/drawing/2014/main" id="{F20842CE-DABB-D745-80EF-A0656560B8FF}"/>
              </a:ext>
            </a:extLst>
          </p:cNvPr>
          <p:cNvSpPr txBox="1">
            <a:spLocks/>
          </p:cNvSpPr>
          <p:nvPr/>
        </p:nvSpPr>
        <p:spPr>
          <a:xfrm>
            <a:off x="6127093" y="1732505"/>
            <a:ext cx="6064907" cy="476037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Helvetica Light" panose="020B0403020202020204" pitchFamily="34" charset="0"/>
              </a:rPr>
              <a:t>Transcription is the process by which the information in a strand of DNA is copied into a new molecule of RNA.</a:t>
            </a:r>
          </a:p>
          <a:p>
            <a:endParaRPr lang="en-GB">
              <a:latin typeface="Helvetica Light" panose="020B0403020202020204" pitchFamily="34" charset="0"/>
            </a:endParaRPr>
          </a:p>
          <a:p>
            <a:r>
              <a:rPr lang="en-GB">
                <a:latin typeface="Helvetica Light" panose="020B0403020202020204" pitchFamily="34" charset="0"/>
              </a:rPr>
              <a:t>It is the first step of gene expression, in which a particular segment of DNA is copied into RNA (especially mRNA) by the enzyme RNA polymerase.</a:t>
            </a:r>
          </a:p>
          <a:p>
            <a:endParaRPr lang="en-GB">
              <a:latin typeface="Helvetica Light" panose="020B0403020202020204" pitchFamily="34" charset="0"/>
            </a:endParaRPr>
          </a:p>
          <a:p>
            <a:r>
              <a:rPr lang="en-GB">
                <a:latin typeface="Helvetica Light" panose="020B0403020202020204" pitchFamily="34" charset="0"/>
              </a:rPr>
              <a:t>It results in a complementary, antiparallel RNA strand called a primary transcript.</a:t>
            </a:r>
          </a:p>
          <a:p>
            <a:endParaRPr lang="en-GB" dirty="0">
              <a:latin typeface="Helvetica Light" panose="020B0403020202020204" pitchFamily="34" charset="0"/>
            </a:endParaRPr>
          </a:p>
        </p:txBody>
      </p:sp>
      <p:sp>
        <p:nvSpPr>
          <p:cNvPr id="11" name="Rectangle 10">
            <a:extLst>
              <a:ext uri="{FF2B5EF4-FFF2-40B4-BE49-F238E27FC236}">
                <a16:creationId xmlns:a16="http://schemas.microsoft.com/office/drawing/2014/main" id="{0E576394-53A1-4144-859A-4FAF3DDC4AC3}"/>
              </a:ext>
            </a:extLst>
          </p:cNvPr>
          <p:cNvSpPr/>
          <p:nvPr/>
        </p:nvSpPr>
        <p:spPr>
          <a:xfrm>
            <a:off x="1863522" y="4118105"/>
            <a:ext cx="3895058" cy="817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Light" panose="020B0403020202020204" pitchFamily="34" charset="0"/>
            </a:endParaRPr>
          </a:p>
        </p:txBody>
      </p:sp>
    </p:spTree>
    <p:extLst>
      <p:ext uri="{BB962C8B-B14F-4D97-AF65-F5344CB8AC3E}">
        <p14:creationId xmlns:p14="http://schemas.microsoft.com/office/powerpoint/2010/main" val="2426594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40A873-0EF1-734A-BF64-334DA0E3D7E8}"/>
              </a:ext>
            </a:extLst>
          </p:cNvPr>
          <p:cNvSpPr>
            <a:spLocks noGrp="1"/>
          </p:cNvSpPr>
          <p:nvPr>
            <p:ph type="title"/>
          </p:nvPr>
        </p:nvSpPr>
        <p:spPr>
          <a:xfrm>
            <a:off x="311505" y="365125"/>
            <a:ext cx="11852564" cy="1325563"/>
          </a:xfrm>
        </p:spPr>
        <p:txBody>
          <a:bodyPr>
            <a:normAutofit fontScale="90000"/>
          </a:bodyPr>
          <a:lstStyle/>
          <a:p>
            <a:pPr algn="ctr"/>
            <a:br>
              <a:rPr lang="en-US" b="1" dirty="0">
                <a:latin typeface="HELVETICA LIGHT" panose="020B0403020202020204" pitchFamily="34" charset="0"/>
              </a:rPr>
            </a:br>
            <a:r>
              <a:rPr lang="en-US" b="1" dirty="0">
                <a:latin typeface="HELVETICA LIGHT" panose="020B0403020202020204" pitchFamily="34" charset="0"/>
              </a:rPr>
              <a:t>Which molecular biology techniques should I use?</a:t>
            </a:r>
            <a:br>
              <a:rPr lang="en-US" b="1" dirty="0">
                <a:latin typeface="HELVETICA LIGHT" panose="020B0403020202020204" pitchFamily="34" charset="0"/>
              </a:rPr>
            </a:br>
            <a:endParaRPr lang="en-US" b="1" dirty="0">
              <a:latin typeface="HELVETICA LIGHT" panose="020B0403020202020204" pitchFamily="34" charset="0"/>
            </a:endParaRPr>
          </a:p>
        </p:txBody>
      </p:sp>
      <p:sp>
        <p:nvSpPr>
          <p:cNvPr id="9" name="Content Placeholder 2">
            <a:extLst>
              <a:ext uri="{FF2B5EF4-FFF2-40B4-BE49-F238E27FC236}">
                <a16:creationId xmlns:a16="http://schemas.microsoft.com/office/drawing/2014/main" id="{E858FAA5-1E0A-B44A-8091-895206983DA1}"/>
              </a:ext>
            </a:extLst>
          </p:cNvPr>
          <p:cNvSpPr txBox="1">
            <a:spLocks/>
          </p:cNvSpPr>
          <p:nvPr/>
        </p:nvSpPr>
        <p:spPr>
          <a:xfrm>
            <a:off x="27931" y="1690688"/>
            <a:ext cx="1227468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Light" panose="020B0403020202020204" pitchFamily="34" charset="0"/>
              </a:rPr>
              <a:t>Gene expression employ a wide variety of molecular biology techniques and experimental methods. </a:t>
            </a:r>
          </a:p>
          <a:p>
            <a:r>
              <a:rPr lang="en-US" dirty="0">
                <a:latin typeface="Helvetica Light" panose="020B0403020202020204" pitchFamily="34" charset="0"/>
              </a:rPr>
              <a:t>Gene expression analysis studies can be broadly divided into four areas:</a:t>
            </a:r>
          </a:p>
          <a:p>
            <a:endParaRPr lang="en-US" dirty="0">
              <a:latin typeface="Helvetica Light" panose="020B0403020202020204" pitchFamily="34" charset="0"/>
            </a:endParaRPr>
          </a:p>
        </p:txBody>
      </p:sp>
      <p:graphicFrame>
        <p:nvGraphicFramePr>
          <p:cNvPr id="12" name="Diagram 11">
            <a:extLst>
              <a:ext uri="{FF2B5EF4-FFF2-40B4-BE49-F238E27FC236}">
                <a16:creationId xmlns:a16="http://schemas.microsoft.com/office/drawing/2014/main" id="{78DECF06-DB35-E443-A538-99E40AEB36F0}"/>
              </a:ext>
            </a:extLst>
          </p:cNvPr>
          <p:cNvGraphicFramePr/>
          <p:nvPr>
            <p:extLst>
              <p:ext uri="{D42A27DB-BD31-4B8C-83A1-F6EECF244321}">
                <p14:modId xmlns:p14="http://schemas.microsoft.com/office/powerpoint/2010/main" val="124200266"/>
              </p:ext>
            </p:extLst>
          </p:nvPr>
        </p:nvGraphicFramePr>
        <p:xfrm>
          <a:off x="838198" y="2066289"/>
          <a:ext cx="10799179" cy="4853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7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07E16D-33A5-A745-890C-C78838EBCF84}"/>
              </a:ext>
            </a:extLst>
          </p:cNvPr>
          <p:cNvSpPr>
            <a:spLocks noGrp="1"/>
          </p:cNvSpPr>
          <p:nvPr>
            <p:ph type="title"/>
          </p:nvPr>
        </p:nvSpPr>
        <p:spPr>
          <a:xfrm>
            <a:off x="0" y="754131"/>
            <a:ext cx="11844454" cy="1325563"/>
          </a:xfrm>
        </p:spPr>
        <p:txBody>
          <a:bodyPr>
            <a:noAutofit/>
          </a:bodyPr>
          <a:lstStyle/>
          <a:p>
            <a:pPr algn="ctr"/>
            <a:br>
              <a:rPr lang="en-US" dirty="0">
                <a:latin typeface="Helvetica Light" panose="020B0403020202020204" pitchFamily="34" charset="0"/>
              </a:rPr>
            </a:br>
            <a:r>
              <a:rPr lang="en-US" sz="4000" dirty="0">
                <a:latin typeface="Helvetica Light" panose="020B0403020202020204" pitchFamily="34" charset="0"/>
              </a:rPr>
              <a:t>How to design the gene expression experiment?</a:t>
            </a:r>
            <a:br>
              <a:rPr lang="en-US" dirty="0">
                <a:latin typeface="Helvetica Light" panose="020B0403020202020204" pitchFamily="34" charset="0"/>
              </a:rPr>
            </a:br>
            <a:r>
              <a:rPr lang="en-US" b="1" dirty="0">
                <a:latin typeface="Helvetica Light" panose="020B0403020202020204" pitchFamily="34" charset="0"/>
              </a:rPr>
              <a:t>Western Blotting</a:t>
            </a:r>
            <a:br>
              <a:rPr lang="en-US" dirty="0">
                <a:latin typeface="Helvetica Light" panose="020B0403020202020204" pitchFamily="34" charset="0"/>
              </a:rPr>
            </a:br>
            <a:endParaRPr lang="en-US" dirty="0">
              <a:latin typeface="Helvetica Light" panose="020B0403020202020204" pitchFamily="34" charset="0"/>
            </a:endParaRPr>
          </a:p>
        </p:txBody>
      </p:sp>
      <p:graphicFrame>
        <p:nvGraphicFramePr>
          <p:cNvPr id="11" name="Content Placeholder 4">
            <a:extLst>
              <a:ext uri="{FF2B5EF4-FFF2-40B4-BE49-F238E27FC236}">
                <a16:creationId xmlns:a16="http://schemas.microsoft.com/office/drawing/2014/main" id="{E1D09C17-3D66-BD44-BBCC-4AE0F0DEF969}"/>
              </a:ext>
            </a:extLst>
          </p:cNvPr>
          <p:cNvGraphicFramePr>
            <a:graphicFrameLocks/>
          </p:cNvGraphicFramePr>
          <p:nvPr>
            <p:extLst>
              <p:ext uri="{D42A27DB-BD31-4B8C-83A1-F6EECF244321}">
                <p14:modId xmlns:p14="http://schemas.microsoft.com/office/powerpoint/2010/main" val="2170273235"/>
              </p:ext>
            </p:extLst>
          </p:nvPr>
        </p:nvGraphicFramePr>
        <p:xfrm>
          <a:off x="347546" y="2070332"/>
          <a:ext cx="9398620" cy="4787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57F176E9-0406-B347-BE85-4E88679E4CB2}"/>
              </a:ext>
            </a:extLst>
          </p:cNvPr>
          <p:cNvGrpSpPr/>
          <p:nvPr/>
        </p:nvGrpSpPr>
        <p:grpSpPr>
          <a:xfrm>
            <a:off x="8788769" y="3741853"/>
            <a:ext cx="3184892" cy="2025419"/>
            <a:chOff x="9031580" y="3214479"/>
            <a:chExt cx="2498162" cy="1333500"/>
          </a:xfrm>
        </p:grpSpPr>
        <p:pic>
          <p:nvPicPr>
            <p:cNvPr id="14" name="Picture 13" descr="Text&#10;&#10;Description automatically generated with medium confidence">
              <a:extLst>
                <a:ext uri="{FF2B5EF4-FFF2-40B4-BE49-F238E27FC236}">
                  <a16:creationId xmlns:a16="http://schemas.microsoft.com/office/drawing/2014/main" id="{FFF5D41D-B302-9640-BA54-3F3ED8E7308D}"/>
                </a:ext>
              </a:extLst>
            </p:cNvPr>
            <p:cNvPicPr>
              <a:picLocks noChangeAspect="1"/>
            </p:cNvPicPr>
            <p:nvPr/>
          </p:nvPicPr>
          <p:blipFill rotWithShape="1">
            <a:blip r:embed="rId8"/>
            <a:srcRect r="3264"/>
            <a:stretch/>
          </p:blipFill>
          <p:spPr>
            <a:xfrm>
              <a:off x="9031580" y="3429000"/>
              <a:ext cx="835412" cy="1079500"/>
            </a:xfrm>
            <a:prstGeom prst="rect">
              <a:avLst/>
            </a:prstGeom>
          </p:spPr>
        </p:pic>
        <p:pic>
          <p:nvPicPr>
            <p:cNvPr id="15" name="Picture 14" descr="Graphical user interface, website&#10;&#10;Description automatically generated">
              <a:extLst>
                <a:ext uri="{FF2B5EF4-FFF2-40B4-BE49-F238E27FC236}">
                  <a16:creationId xmlns:a16="http://schemas.microsoft.com/office/drawing/2014/main" id="{D34C47AF-C815-5C41-AB9A-99E35CFE2974}"/>
                </a:ext>
              </a:extLst>
            </p:cNvPr>
            <p:cNvPicPr>
              <a:picLocks noChangeAspect="1"/>
            </p:cNvPicPr>
            <p:nvPr/>
          </p:nvPicPr>
          <p:blipFill>
            <a:blip r:embed="rId9"/>
            <a:stretch>
              <a:fillRect/>
            </a:stretch>
          </p:blipFill>
          <p:spPr>
            <a:xfrm>
              <a:off x="9887260" y="3283906"/>
              <a:ext cx="927100" cy="1264073"/>
            </a:xfrm>
            <a:prstGeom prst="rect">
              <a:avLst/>
            </a:prstGeom>
          </p:spPr>
        </p:pic>
        <p:pic>
          <p:nvPicPr>
            <p:cNvPr id="16" name="Picture 15" descr="A picture containing application&#10;&#10;Description automatically generated">
              <a:extLst>
                <a:ext uri="{FF2B5EF4-FFF2-40B4-BE49-F238E27FC236}">
                  <a16:creationId xmlns:a16="http://schemas.microsoft.com/office/drawing/2014/main" id="{8122FBBC-2F50-E345-B1AA-4A14EE3AF2A6}"/>
                </a:ext>
              </a:extLst>
            </p:cNvPr>
            <p:cNvPicPr>
              <a:picLocks noChangeAspect="1"/>
            </p:cNvPicPr>
            <p:nvPr/>
          </p:nvPicPr>
          <p:blipFill rotWithShape="1">
            <a:blip r:embed="rId10"/>
            <a:srcRect l="8108"/>
            <a:stretch/>
          </p:blipFill>
          <p:spPr>
            <a:xfrm>
              <a:off x="10666142" y="3214479"/>
              <a:ext cx="863600" cy="1333500"/>
            </a:xfrm>
            <a:prstGeom prst="rect">
              <a:avLst/>
            </a:prstGeom>
          </p:spPr>
        </p:pic>
      </p:grpSp>
      <p:sp>
        <p:nvSpPr>
          <p:cNvPr id="17" name="Rounded Rectangle 16">
            <a:extLst>
              <a:ext uri="{FF2B5EF4-FFF2-40B4-BE49-F238E27FC236}">
                <a16:creationId xmlns:a16="http://schemas.microsoft.com/office/drawing/2014/main" id="{898B6988-B153-0342-A2D3-A7522A0176CF}"/>
              </a:ext>
            </a:extLst>
          </p:cNvPr>
          <p:cNvSpPr/>
          <p:nvPr/>
        </p:nvSpPr>
        <p:spPr>
          <a:xfrm>
            <a:off x="8788769" y="3646170"/>
            <a:ext cx="3184892" cy="2331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Light" panose="020B0403020202020204" pitchFamily="34" charset="0"/>
            </a:endParaRPr>
          </a:p>
        </p:txBody>
      </p:sp>
      <p:sp>
        <p:nvSpPr>
          <p:cNvPr id="18" name="Right Arrow 17">
            <a:extLst>
              <a:ext uri="{FF2B5EF4-FFF2-40B4-BE49-F238E27FC236}">
                <a16:creationId xmlns:a16="http://schemas.microsoft.com/office/drawing/2014/main" id="{CE0A2B92-F304-7D45-B381-202D32C40E20}"/>
              </a:ext>
            </a:extLst>
          </p:cNvPr>
          <p:cNvSpPr/>
          <p:nvPr/>
        </p:nvSpPr>
        <p:spPr>
          <a:xfrm>
            <a:off x="7923081" y="3075855"/>
            <a:ext cx="537210" cy="32004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Light" panose="020B0403020202020204" pitchFamily="34" charset="0"/>
            </a:endParaRPr>
          </a:p>
        </p:txBody>
      </p:sp>
      <p:sp>
        <p:nvSpPr>
          <p:cNvPr id="19" name="Rounded Rectangle 18">
            <a:extLst>
              <a:ext uri="{FF2B5EF4-FFF2-40B4-BE49-F238E27FC236}">
                <a16:creationId xmlns:a16="http://schemas.microsoft.com/office/drawing/2014/main" id="{D6F1C2A0-F987-5B4C-B238-3402C5516F45}"/>
              </a:ext>
            </a:extLst>
          </p:cNvPr>
          <p:cNvSpPr/>
          <p:nvPr/>
        </p:nvSpPr>
        <p:spPr>
          <a:xfrm>
            <a:off x="8580947" y="2720352"/>
            <a:ext cx="2011680" cy="103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Light" panose="020B0403020202020204" pitchFamily="34" charset="0"/>
              </a:rPr>
              <a:t>Protein expression</a:t>
            </a:r>
            <a:endParaRPr lang="en-US"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4196597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7728A35-80CE-1D4B-80D4-A79273353641}"/>
              </a:ext>
            </a:extLst>
          </p:cNvPr>
          <p:cNvSpPr>
            <a:spLocks noGrp="1"/>
          </p:cNvSpPr>
          <p:nvPr>
            <p:ph type="title"/>
          </p:nvPr>
        </p:nvSpPr>
        <p:spPr>
          <a:xfrm>
            <a:off x="506572" y="744769"/>
            <a:ext cx="11178856" cy="1325563"/>
          </a:xfrm>
        </p:spPr>
        <p:txBody>
          <a:bodyPr>
            <a:noAutofit/>
          </a:bodyPr>
          <a:lstStyle/>
          <a:p>
            <a:pPr algn="ctr"/>
            <a:br>
              <a:rPr lang="en-AU" sz="4000" dirty="0">
                <a:latin typeface="Helvetica Light" panose="020B0403020202020204" pitchFamily="34" charset="0"/>
              </a:rPr>
            </a:br>
            <a:r>
              <a:rPr lang="en-AU" sz="4000" dirty="0">
                <a:latin typeface="Helvetica Light" panose="020B0403020202020204" pitchFamily="34" charset="0"/>
              </a:rPr>
              <a:t>How to design the gene expression experiment?</a:t>
            </a:r>
            <a:br>
              <a:rPr lang="en-AU" dirty="0">
                <a:latin typeface="Helvetica Light" panose="020B0403020202020204" pitchFamily="34" charset="0"/>
              </a:rPr>
            </a:br>
            <a:r>
              <a:rPr lang="en-AU" b="1" dirty="0">
                <a:latin typeface="HELVETICA LIGHT" panose="020B0403020202020204" pitchFamily="34" charset="0"/>
              </a:rPr>
              <a:t>Quantitative Real-Time PCR</a:t>
            </a:r>
            <a:br>
              <a:rPr lang="en-AU" dirty="0">
                <a:latin typeface="Helvetica Light" panose="020B0403020202020204" pitchFamily="34" charset="0"/>
              </a:rPr>
            </a:br>
            <a:endParaRPr lang="en-AU" dirty="0">
              <a:latin typeface="Helvetica Light" panose="020B0403020202020204" pitchFamily="34" charset="0"/>
            </a:endParaRPr>
          </a:p>
        </p:txBody>
      </p:sp>
      <p:graphicFrame>
        <p:nvGraphicFramePr>
          <p:cNvPr id="21" name="Content Placeholder 4">
            <a:extLst>
              <a:ext uri="{FF2B5EF4-FFF2-40B4-BE49-F238E27FC236}">
                <a16:creationId xmlns:a16="http://schemas.microsoft.com/office/drawing/2014/main" id="{C92FE13F-4E95-744A-96F7-00C05CEB63BE}"/>
              </a:ext>
            </a:extLst>
          </p:cNvPr>
          <p:cNvGraphicFramePr>
            <a:graphicFrameLocks/>
          </p:cNvGraphicFramePr>
          <p:nvPr>
            <p:extLst>
              <p:ext uri="{D42A27DB-BD31-4B8C-83A1-F6EECF244321}">
                <p14:modId xmlns:p14="http://schemas.microsoft.com/office/powerpoint/2010/main" val="272031785"/>
              </p:ext>
            </p:extLst>
          </p:nvPr>
        </p:nvGraphicFramePr>
        <p:xfrm>
          <a:off x="506572" y="2308871"/>
          <a:ext cx="9398620" cy="4549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ight Arrow 21">
            <a:extLst>
              <a:ext uri="{FF2B5EF4-FFF2-40B4-BE49-F238E27FC236}">
                <a16:creationId xmlns:a16="http://schemas.microsoft.com/office/drawing/2014/main" id="{E118E2EE-26FF-AE4D-9BA7-7D9AD9F6CC73}"/>
              </a:ext>
            </a:extLst>
          </p:cNvPr>
          <p:cNvSpPr/>
          <p:nvPr/>
        </p:nvSpPr>
        <p:spPr>
          <a:xfrm>
            <a:off x="8317985" y="2709969"/>
            <a:ext cx="537210" cy="32004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ounded Rectangle 22">
            <a:extLst>
              <a:ext uri="{FF2B5EF4-FFF2-40B4-BE49-F238E27FC236}">
                <a16:creationId xmlns:a16="http://schemas.microsoft.com/office/drawing/2014/main" id="{10BED68E-DB60-6844-B0DA-55C4A2091A1E}"/>
              </a:ext>
            </a:extLst>
          </p:cNvPr>
          <p:cNvSpPr/>
          <p:nvPr/>
        </p:nvSpPr>
        <p:spPr>
          <a:xfrm>
            <a:off x="9309482" y="2352227"/>
            <a:ext cx="2011680" cy="103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Helvetica Light" panose="020B0403020202020204" pitchFamily="34" charset="0"/>
              </a:rPr>
              <a:t>Amplification plots</a:t>
            </a:r>
            <a:endParaRPr lang="en-AU" dirty="0">
              <a:solidFill>
                <a:schemeClr val="bg1"/>
              </a:solidFill>
              <a:latin typeface="Helvetica Light" panose="020B0403020202020204" pitchFamily="34" charset="0"/>
            </a:endParaRPr>
          </a:p>
        </p:txBody>
      </p:sp>
      <p:pic>
        <p:nvPicPr>
          <p:cNvPr id="24" name="Picture 2" descr="Current PCR Methods">
            <a:extLst>
              <a:ext uri="{FF2B5EF4-FFF2-40B4-BE49-F238E27FC236}">
                <a16:creationId xmlns:a16="http://schemas.microsoft.com/office/drawing/2014/main" id="{94787AF5-DCC3-FC4D-9279-F0C0545A47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2086" y="3949363"/>
            <a:ext cx="3428574" cy="1965086"/>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a:extLst>
              <a:ext uri="{FF2B5EF4-FFF2-40B4-BE49-F238E27FC236}">
                <a16:creationId xmlns:a16="http://schemas.microsoft.com/office/drawing/2014/main" id="{339A6BFC-633A-7A4E-9FFE-1D759B256B10}"/>
              </a:ext>
            </a:extLst>
          </p:cNvPr>
          <p:cNvSpPr/>
          <p:nvPr/>
        </p:nvSpPr>
        <p:spPr>
          <a:xfrm>
            <a:off x="8671964" y="3646169"/>
            <a:ext cx="3321575" cy="29534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TextBox 25">
            <a:extLst>
              <a:ext uri="{FF2B5EF4-FFF2-40B4-BE49-F238E27FC236}">
                <a16:creationId xmlns:a16="http://schemas.microsoft.com/office/drawing/2014/main" id="{CD6AE5A6-8D42-D544-9E68-23C5A4CFA58F}"/>
              </a:ext>
            </a:extLst>
          </p:cNvPr>
          <p:cNvSpPr txBox="1"/>
          <p:nvPr/>
        </p:nvSpPr>
        <p:spPr>
          <a:xfrm>
            <a:off x="8945217" y="5914449"/>
            <a:ext cx="3048322" cy="646331"/>
          </a:xfrm>
          <a:prstGeom prst="rect">
            <a:avLst/>
          </a:prstGeom>
          <a:noFill/>
        </p:spPr>
        <p:txBody>
          <a:bodyPr wrap="square" rtlCol="0">
            <a:spAutoFit/>
          </a:bodyPr>
          <a:lstStyle/>
          <a:p>
            <a:pPr algn="ctr"/>
            <a:r>
              <a:rPr lang="en-AU" dirty="0">
                <a:latin typeface="Helvetica Light" panose="020B0403020202020204" pitchFamily="34" charset="0"/>
              </a:rPr>
              <a:t>Cycle threshold value (Ct)</a:t>
            </a:r>
          </a:p>
          <a:p>
            <a:pPr algn="ctr"/>
            <a:r>
              <a:rPr lang="en-AU" dirty="0">
                <a:latin typeface="Helvetica Light" panose="020B0403020202020204" pitchFamily="34" charset="0"/>
              </a:rPr>
              <a:t>Comparative Ct (</a:t>
            </a:r>
            <a:r>
              <a:rPr lang="en-AU" dirty="0" err="1">
                <a:latin typeface="Helvetica Light" panose="020B0403020202020204" pitchFamily="34" charset="0"/>
              </a:rPr>
              <a:t>ΔΔCт</a:t>
            </a:r>
            <a:r>
              <a:rPr lang="en-AU" dirty="0">
                <a:latin typeface="Helvetica Light" panose="020B0403020202020204" pitchFamily="34" charset="0"/>
              </a:rPr>
              <a:t>) </a:t>
            </a:r>
          </a:p>
        </p:txBody>
      </p:sp>
    </p:spTree>
    <p:extLst>
      <p:ext uri="{BB962C8B-B14F-4D97-AF65-F5344CB8AC3E}">
        <p14:creationId xmlns:p14="http://schemas.microsoft.com/office/powerpoint/2010/main" val="2063626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37B9D4-940F-C149-AFE3-19A57F8DCF86}"/>
              </a:ext>
            </a:extLst>
          </p:cNvPr>
          <p:cNvSpPr>
            <a:spLocks noGrp="1"/>
          </p:cNvSpPr>
          <p:nvPr>
            <p:ph type="title"/>
          </p:nvPr>
        </p:nvSpPr>
        <p:spPr>
          <a:xfrm>
            <a:off x="277091" y="744769"/>
            <a:ext cx="11405572" cy="1325563"/>
          </a:xfrm>
        </p:spPr>
        <p:txBody>
          <a:bodyPr>
            <a:noAutofit/>
          </a:bodyPr>
          <a:lstStyle/>
          <a:p>
            <a:pPr algn="ctr"/>
            <a:br>
              <a:rPr lang="es-ES_tradnl" sz="4000" dirty="0">
                <a:latin typeface="Helvetica Light" panose="020B0403020202020204" pitchFamily="34" charset="0"/>
              </a:rPr>
            </a:br>
            <a:r>
              <a:rPr lang="en-US" sz="4000" dirty="0">
                <a:latin typeface="Helvetica Light" panose="020B0403020202020204" pitchFamily="34" charset="0"/>
              </a:rPr>
              <a:t>How to design the gene expression experiment?</a:t>
            </a:r>
            <a:br>
              <a:rPr lang="en-US" dirty="0">
                <a:latin typeface="Helvetica Light" panose="020B0403020202020204" pitchFamily="34" charset="0"/>
              </a:rPr>
            </a:br>
            <a:r>
              <a:rPr lang="es-ES_tradnl" b="1" dirty="0">
                <a:latin typeface="Helvetica Light" panose="020B0403020202020204" pitchFamily="34" charset="0"/>
              </a:rPr>
              <a:t>RNA-</a:t>
            </a:r>
            <a:r>
              <a:rPr lang="es-ES_tradnl" b="1" dirty="0" err="1">
                <a:latin typeface="Helvetica Light" panose="020B0403020202020204" pitchFamily="34" charset="0"/>
              </a:rPr>
              <a:t>Seq</a:t>
            </a:r>
            <a:br>
              <a:rPr lang="es-ES_tradnl" dirty="0">
                <a:latin typeface="Helvetica Light" panose="020B0403020202020204" pitchFamily="34" charset="0"/>
              </a:rPr>
            </a:br>
            <a:endParaRPr lang="en-US" dirty="0">
              <a:latin typeface="Helvetica Light" panose="020B0403020202020204" pitchFamily="34" charset="0"/>
            </a:endParaRPr>
          </a:p>
        </p:txBody>
      </p:sp>
      <p:graphicFrame>
        <p:nvGraphicFramePr>
          <p:cNvPr id="11" name="Content Placeholder 4">
            <a:extLst>
              <a:ext uri="{FF2B5EF4-FFF2-40B4-BE49-F238E27FC236}">
                <a16:creationId xmlns:a16="http://schemas.microsoft.com/office/drawing/2014/main" id="{012E78BE-2CD0-AC4E-930A-EE9610BF1431}"/>
              </a:ext>
            </a:extLst>
          </p:cNvPr>
          <p:cNvGraphicFramePr>
            <a:graphicFrameLocks/>
          </p:cNvGraphicFramePr>
          <p:nvPr>
            <p:extLst>
              <p:ext uri="{D42A27DB-BD31-4B8C-83A1-F6EECF244321}">
                <p14:modId xmlns:p14="http://schemas.microsoft.com/office/powerpoint/2010/main" val="3808720588"/>
              </p:ext>
            </p:extLst>
          </p:nvPr>
        </p:nvGraphicFramePr>
        <p:xfrm>
          <a:off x="1118937" y="2272774"/>
          <a:ext cx="10792327" cy="404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Table&#10;&#10;Description automatically generated">
            <a:extLst>
              <a:ext uri="{FF2B5EF4-FFF2-40B4-BE49-F238E27FC236}">
                <a16:creationId xmlns:a16="http://schemas.microsoft.com/office/drawing/2014/main" id="{4971A199-375D-5948-B4BB-36A74C9BC189}"/>
              </a:ext>
            </a:extLst>
          </p:cNvPr>
          <p:cNvPicPr>
            <a:picLocks noChangeAspect="1"/>
          </p:cNvPicPr>
          <p:nvPr/>
        </p:nvPicPr>
        <p:blipFill>
          <a:blip r:embed="rId8"/>
          <a:stretch>
            <a:fillRect/>
          </a:stretch>
        </p:blipFill>
        <p:spPr>
          <a:xfrm>
            <a:off x="7707368" y="5562951"/>
            <a:ext cx="4203896" cy="956070"/>
          </a:xfrm>
          <a:prstGeom prst="rect">
            <a:avLst/>
          </a:prstGeom>
        </p:spPr>
      </p:pic>
    </p:spTree>
    <p:extLst>
      <p:ext uri="{BB962C8B-B14F-4D97-AF65-F5344CB8AC3E}">
        <p14:creationId xmlns:p14="http://schemas.microsoft.com/office/powerpoint/2010/main" val="2261092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8932D1-2250-3F41-96C3-523B12F563C4}"/>
              </a:ext>
            </a:extLst>
          </p:cNvPr>
          <p:cNvSpPr>
            <a:spLocks noGrp="1"/>
          </p:cNvSpPr>
          <p:nvPr>
            <p:ph type="title"/>
          </p:nvPr>
        </p:nvSpPr>
        <p:spPr>
          <a:xfrm>
            <a:off x="838200" y="365125"/>
            <a:ext cx="10515600" cy="1325563"/>
          </a:xfrm>
        </p:spPr>
        <p:txBody>
          <a:bodyPr>
            <a:normAutofit/>
          </a:bodyPr>
          <a:lstStyle/>
          <a:p>
            <a:pPr algn="ctr"/>
            <a:r>
              <a:rPr lang="en-US" dirty="0">
                <a:latin typeface="Helvetica Light" panose="020B0403020202020204" pitchFamily="34" charset="0"/>
              </a:rPr>
              <a:t>Demo differential gene expression</a:t>
            </a:r>
          </a:p>
        </p:txBody>
      </p:sp>
      <p:sp>
        <p:nvSpPr>
          <p:cNvPr id="8" name="Content Placeholder 4">
            <a:extLst>
              <a:ext uri="{FF2B5EF4-FFF2-40B4-BE49-F238E27FC236}">
                <a16:creationId xmlns:a16="http://schemas.microsoft.com/office/drawing/2014/main" id="{2CE72FA1-B160-0049-9C9E-1F841E6E1715}"/>
              </a:ext>
            </a:extLst>
          </p:cNvPr>
          <p:cNvSpPr txBox="1">
            <a:spLocks/>
          </p:cNvSpPr>
          <p:nvPr/>
        </p:nvSpPr>
        <p:spPr>
          <a:xfrm>
            <a:off x="1583072" y="4513509"/>
            <a:ext cx="4014164" cy="2079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GB" b="1" dirty="0">
                <a:latin typeface="HELVETICA LIGHT" panose="020B0403020202020204" pitchFamily="34" charset="0"/>
              </a:rPr>
              <a:t>Mirella Flores Gonzalez</a:t>
            </a:r>
          </a:p>
          <a:p>
            <a:pPr marL="0" indent="0" algn="ctr" fontAlgn="base">
              <a:buFont typeface="Arial" panose="020B0604020202020204" pitchFamily="34" charset="0"/>
              <a:buNone/>
            </a:pPr>
            <a:r>
              <a:rPr lang="en-GB" dirty="0">
                <a:latin typeface="Helvetica Light" panose="020B0403020202020204" pitchFamily="34" charset="0"/>
              </a:rPr>
              <a:t>Database Programmer</a:t>
            </a:r>
          </a:p>
          <a:p>
            <a:pPr marL="0" indent="0" algn="ctr" fontAlgn="base">
              <a:buFont typeface="Arial" panose="020B0604020202020204" pitchFamily="34" charset="0"/>
              <a:buNone/>
            </a:pPr>
            <a:r>
              <a:rPr lang="en-GB" dirty="0">
                <a:latin typeface="Helvetica Light" panose="020B0403020202020204" pitchFamily="34" charset="0"/>
              </a:rPr>
              <a:t>mrf252@cornell.edu</a:t>
            </a:r>
          </a:p>
          <a:p>
            <a:pPr algn="ctr"/>
            <a:endParaRPr lang="en-US" dirty="0">
              <a:latin typeface="Helvetica Light" panose="020B0403020202020204" pitchFamily="34" charset="0"/>
            </a:endParaRPr>
          </a:p>
        </p:txBody>
      </p:sp>
      <p:pic>
        <p:nvPicPr>
          <p:cNvPr id="9" name="Picture 4" descr="Headshot of Mirelle Flores Gonzalez">
            <a:extLst>
              <a:ext uri="{FF2B5EF4-FFF2-40B4-BE49-F238E27FC236}">
                <a16:creationId xmlns:a16="http://schemas.microsoft.com/office/drawing/2014/main" id="{FF5D885C-765A-9847-8548-AE51F0DEB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29590" y="1949678"/>
            <a:ext cx="2304841" cy="2304841"/>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7BEFB12-BEB3-4F4E-89D7-794C03C8CDE3}"/>
              </a:ext>
            </a:extLst>
          </p:cNvPr>
          <p:cNvPicPr>
            <a:picLocks noChangeAspect="1"/>
          </p:cNvPicPr>
          <p:nvPr/>
        </p:nvPicPr>
        <p:blipFill rotWithShape="1">
          <a:blip r:embed="rId4"/>
          <a:srcRect l="66688"/>
          <a:stretch/>
        </p:blipFill>
        <p:spPr>
          <a:xfrm>
            <a:off x="6930066" y="1498600"/>
            <a:ext cx="3418305" cy="3860800"/>
          </a:xfrm>
          <a:prstGeom prst="rect">
            <a:avLst/>
          </a:prstGeom>
        </p:spPr>
      </p:pic>
      <p:pic>
        <p:nvPicPr>
          <p:cNvPr id="14" name="Picture 8" descr="GitHub - solgenomics/solbase: Standalone installation of a genome/phenome  website and database.">
            <a:extLst>
              <a:ext uri="{FF2B5EF4-FFF2-40B4-BE49-F238E27FC236}">
                <a16:creationId xmlns:a16="http://schemas.microsoft.com/office/drawing/2014/main" id="{60713124-ED4D-BC4C-BF71-5118C9BBE5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875" t="14474" r="6875" b="53948"/>
          <a:stretch/>
        </p:blipFill>
        <p:spPr bwMode="auto">
          <a:xfrm>
            <a:off x="6967370" y="5617261"/>
            <a:ext cx="3641558" cy="66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84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1231</Words>
  <Application>Microsoft Macintosh PowerPoint</Application>
  <PresentationFormat>Widescreen</PresentationFormat>
  <Paragraphs>108</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 Light</vt:lpstr>
      <vt:lpstr>Helvetica Light</vt:lpstr>
      <vt:lpstr>Office Theme</vt:lpstr>
      <vt:lpstr>Workshop: Gene expression data analysis</vt:lpstr>
      <vt:lpstr>Agenda</vt:lpstr>
      <vt:lpstr>What is gene expression?</vt:lpstr>
      <vt:lpstr> Which molecular biology techniques should I use? </vt:lpstr>
      <vt:lpstr> How to design the gene expression experiment? Western Blotting </vt:lpstr>
      <vt:lpstr> How to design the gene expression experiment? Quantitative Real-Time PCR </vt:lpstr>
      <vt:lpstr> How to design the gene expression experiment? RNA-Seq </vt:lpstr>
      <vt:lpstr>Demo differential gene expression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datos de expresión génica</dc:title>
  <dc:creator>Diana Carolina Mazo Molina</dc:creator>
  <cp:lastModifiedBy>Diana Carolina Mazo Molina</cp:lastModifiedBy>
  <cp:revision>21</cp:revision>
  <dcterms:created xsi:type="dcterms:W3CDTF">2021-11-21T15:21:28Z</dcterms:created>
  <dcterms:modified xsi:type="dcterms:W3CDTF">2021-11-21T23:00:09Z</dcterms:modified>
</cp:coreProperties>
</file>